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Lst>
  <p:notesMasterIdLst>
    <p:notesMasterId r:id="rId32"/>
  </p:notesMasterIdLst>
  <p:sldIdLst>
    <p:sldId id="256" r:id="rId3"/>
    <p:sldId id="329" r:id="rId4"/>
    <p:sldId id="330" r:id="rId5"/>
    <p:sldId id="332" r:id="rId6"/>
    <p:sldId id="338" r:id="rId7"/>
    <p:sldId id="337" r:id="rId8"/>
    <p:sldId id="334" r:id="rId9"/>
    <p:sldId id="335" r:id="rId10"/>
    <p:sldId id="336" r:id="rId11"/>
    <p:sldId id="339" r:id="rId12"/>
    <p:sldId id="340" r:id="rId13"/>
    <p:sldId id="354" r:id="rId14"/>
    <p:sldId id="341" r:id="rId15"/>
    <p:sldId id="342" r:id="rId16"/>
    <p:sldId id="356" r:id="rId17"/>
    <p:sldId id="357" r:id="rId18"/>
    <p:sldId id="344" r:id="rId19"/>
    <p:sldId id="355" r:id="rId20"/>
    <p:sldId id="345" r:id="rId21"/>
    <p:sldId id="358" r:id="rId22"/>
    <p:sldId id="346" r:id="rId23"/>
    <p:sldId id="347" r:id="rId24"/>
    <p:sldId id="359" r:id="rId25"/>
    <p:sldId id="348" r:id="rId26"/>
    <p:sldId id="349" r:id="rId27"/>
    <p:sldId id="350" r:id="rId28"/>
    <p:sldId id="351" r:id="rId29"/>
    <p:sldId id="352" r:id="rId30"/>
    <p:sldId id="323" r:id="rId31"/>
  </p:sldIdLst>
  <p:sldSz cx="9144000" cy="6858000" type="screen4x3"/>
  <p:notesSz cx="6858000" cy="9144000"/>
  <p:defaultTextStyle>
    <a:defPPr>
      <a:defRPr lang="en-GB"/>
    </a:defPPr>
    <a:lvl1pPr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1pPr>
    <a:lvl2pPr marL="742950" indent="-28575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2pPr>
    <a:lvl3pPr marL="11430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3pPr>
    <a:lvl4pPr marL="16002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4pPr>
    <a:lvl5pPr marL="2057400" indent="-228600" algn="l" defTabSz="457200" rtl="0" fontAlgn="base" hangingPunct="0">
      <a:lnSpc>
        <a:spcPct val="93000"/>
      </a:lnSpc>
      <a:spcBef>
        <a:spcPct val="0"/>
      </a:spcBef>
      <a:spcAft>
        <a:spcPct val="0"/>
      </a:spcAft>
      <a:buClr>
        <a:srgbClr val="000000"/>
      </a:buClr>
      <a:buSzPct val="100000"/>
      <a:buFont typeface="Times New Roman" charset="0"/>
      <a:defRPr kern="1200">
        <a:solidFill>
          <a:schemeClr val="tx1"/>
        </a:solidFill>
        <a:latin typeface="Arial" charset="0"/>
        <a:ea typeface="ＭＳ Ｐゴシック" charset="0"/>
        <a:cs typeface="Droid Sans Fallback" charset="0"/>
      </a:defRPr>
    </a:lvl5pPr>
    <a:lvl6pPr marL="2286000" algn="l" defTabSz="457200" rtl="0" eaLnBrk="1" latinLnBrk="0" hangingPunct="1">
      <a:defRPr kern="1200">
        <a:solidFill>
          <a:schemeClr val="tx1"/>
        </a:solidFill>
        <a:latin typeface="Arial" charset="0"/>
        <a:ea typeface="ＭＳ Ｐゴシック" charset="0"/>
        <a:cs typeface="Droid Sans Fallback" charset="0"/>
      </a:defRPr>
    </a:lvl6pPr>
    <a:lvl7pPr marL="2743200" algn="l" defTabSz="457200" rtl="0" eaLnBrk="1" latinLnBrk="0" hangingPunct="1">
      <a:defRPr kern="1200">
        <a:solidFill>
          <a:schemeClr val="tx1"/>
        </a:solidFill>
        <a:latin typeface="Arial" charset="0"/>
        <a:ea typeface="ＭＳ Ｐゴシック" charset="0"/>
        <a:cs typeface="Droid Sans Fallback" charset="0"/>
      </a:defRPr>
    </a:lvl7pPr>
    <a:lvl8pPr marL="3200400" algn="l" defTabSz="457200" rtl="0" eaLnBrk="1" latinLnBrk="0" hangingPunct="1">
      <a:defRPr kern="1200">
        <a:solidFill>
          <a:schemeClr val="tx1"/>
        </a:solidFill>
        <a:latin typeface="Arial" charset="0"/>
        <a:ea typeface="ＭＳ Ｐゴシック" charset="0"/>
        <a:cs typeface="Droid Sans Fallback" charset="0"/>
      </a:defRPr>
    </a:lvl8pPr>
    <a:lvl9pPr marL="3657600" algn="l" defTabSz="457200" rtl="0" eaLnBrk="1" latinLnBrk="0" hangingPunct="1">
      <a:defRPr kern="1200">
        <a:solidFill>
          <a:schemeClr val="tx1"/>
        </a:solidFill>
        <a:latin typeface="Arial" charset="0"/>
        <a:ea typeface="ＭＳ Ｐゴシック" charset="0"/>
        <a:cs typeface="Droid Sans Fallback"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22" autoAdjust="0"/>
  </p:normalViewPr>
  <p:slideViewPr>
    <p:cSldViewPr>
      <p:cViewPr varScale="1">
        <p:scale>
          <a:sx n="59" d="100"/>
          <a:sy n="59" d="100"/>
        </p:scale>
        <p:origin x="684" y="5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e Cupano" userId="483be09f-9e03-4d65-8f63-4309f5278252" providerId="ADAL" clId="{AEE84E98-A25B-4744-8E7A-F4C4DCBE66C9}"/>
    <pc:docChg chg="undo custSel addSld delSld modSld sldOrd">
      <pc:chgData name="Joe Cupano" userId="483be09f-9e03-4d65-8f63-4309f5278252" providerId="ADAL" clId="{AEE84E98-A25B-4744-8E7A-F4C4DCBE66C9}" dt="2024-06-16T06:28:00.006" v="1140" actId="47"/>
      <pc:docMkLst>
        <pc:docMk/>
      </pc:docMkLst>
      <pc:sldChg chg="addSp delSp modSp mod">
        <pc:chgData name="Joe Cupano" userId="483be09f-9e03-4d65-8f63-4309f5278252" providerId="ADAL" clId="{AEE84E98-A25B-4744-8E7A-F4C4DCBE66C9}" dt="2024-06-16T03:30:13.339" v="8" actId="1076"/>
        <pc:sldMkLst>
          <pc:docMk/>
          <pc:sldMk cId="0" sldId="256"/>
        </pc:sldMkLst>
        <pc:spChg chg="mod">
          <ac:chgData name="Joe Cupano" userId="483be09f-9e03-4d65-8f63-4309f5278252" providerId="ADAL" clId="{AEE84E98-A25B-4744-8E7A-F4C4DCBE66C9}" dt="2024-06-16T03:29:17.982" v="2" actId="6549"/>
          <ac:spMkLst>
            <pc:docMk/>
            <pc:sldMk cId="0" sldId="256"/>
            <ac:spMk id="6146" creationId="{00000000-0000-0000-0000-000000000000}"/>
          </ac:spMkLst>
        </pc:spChg>
        <pc:picChg chg="del">
          <ac:chgData name="Joe Cupano" userId="483be09f-9e03-4d65-8f63-4309f5278252" providerId="ADAL" clId="{AEE84E98-A25B-4744-8E7A-F4C4DCBE66C9}" dt="2024-06-16T03:30:05.629" v="3" actId="478"/>
          <ac:picMkLst>
            <pc:docMk/>
            <pc:sldMk cId="0" sldId="256"/>
            <ac:picMk id="3" creationId="{6B6AEBEF-AB03-4B63-89E7-5E50B7050745}"/>
          </ac:picMkLst>
        </pc:picChg>
        <pc:picChg chg="add mod">
          <ac:chgData name="Joe Cupano" userId="483be09f-9e03-4d65-8f63-4309f5278252" providerId="ADAL" clId="{AEE84E98-A25B-4744-8E7A-F4C4DCBE66C9}" dt="2024-06-16T03:30:13.339" v="8" actId="1076"/>
          <ac:picMkLst>
            <pc:docMk/>
            <pc:sldMk cId="0" sldId="256"/>
            <ac:picMk id="4" creationId="{2F0C2DA3-C0F7-1D86-682B-55070F357A5F}"/>
          </ac:picMkLst>
        </pc:picChg>
      </pc:sldChg>
      <pc:sldChg chg="modSp mod">
        <pc:chgData name="Joe Cupano" userId="483be09f-9e03-4d65-8f63-4309f5278252" providerId="ADAL" clId="{AEE84E98-A25B-4744-8E7A-F4C4DCBE66C9}" dt="2024-06-16T03:31:08.937" v="28" actId="20577"/>
        <pc:sldMkLst>
          <pc:docMk/>
          <pc:sldMk cId="1864311903" sldId="330"/>
        </pc:sldMkLst>
        <pc:spChg chg="mod">
          <ac:chgData name="Joe Cupano" userId="483be09f-9e03-4d65-8f63-4309f5278252" providerId="ADAL" clId="{AEE84E98-A25B-4744-8E7A-F4C4DCBE66C9}" dt="2024-06-16T03:31:08.937" v="28" actId="20577"/>
          <ac:spMkLst>
            <pc:docMk/>
            <pc:sldMk cId="1864311903" sldId="330"/>
            <ac:spMk id="10242" creationId="{00000000-0000-0000-0000-000000000000}"/>
          </ac:spMkLst>
        </pc:spChg>
      </pc:sldChg>
      <pc:sldChg chg="modSp mod">
        <pc:chgData name="Joe Cupano" userId="483be09f-9e03-4d65-8f63-4309f5278252" providerId="ADAL" clId="{AEE84E98-A25B-4744-8E7A-F4C4DCBE66C9}" dt="2024-06-16T03:31:22.441" v="29" actId="20577"/>
        <pc:sldMkLst>
          <pc:docMk/>
          <pc:sldMk cId="1436054581" sldId="332"/>
        </pc:sldMkLst>
        <pc:spChg chg="mod">
          <ac:chgData name="Joe Cupano" userId="483be09f-9e03-4d65-8f63-4309f5278252" providerId="ADAL" clId="{AEE84E98-A25B-4744-8E7A-F4C4DCBE66C9}" dt="2024-06-16T03:31:22.441" v="29" actId="20577"/>
          <ac:spMkLst>
            <pc:docMk/>
            <pc:sldMk cId="1436054581" sldId="332"/>
            <ac:spMk id="10242" creationId="{00000000-0000-0000-0000-000000000000}"/>
          </ac:spMkLst>
        </pc:spChg>
      </pc:sldChg>
      <pc:sldChg chg="modSp mod">
        <pc:chgData name="Joe Cupano" userId="483be09f-9e03-4d65-8f63-4309f5278252" providerId="ADAL" clId="{AEE84E98-A25B-4744-8E7A-F4C4DCBE66C9}" dt="2024-06-16T06:26:07.743" v="1139" actId="114"/>
        <pc:sldMkLst>
          <pc:docMk/>
          <pc:sldMk cId="51961080" sldId="341"/>
        </pc:sldMkLst>
        <pc:spChg chg="mod">
          <ac:chgData name="Joe Cupano" userId="483be09f-9e03-4d65-8f63-4309f5278252" providerId="ADAL" clId="{AEE84E98-A25B-4744-8E7A-F4C4DCBE66C9}" dt="2024-06-16T06:26:07.743" v="1139" actId="114"/>
          <ac:spMkLst>
            <pc:docMk/>
            <pc:sldMk cId="51961080" sldId="341"/>
            <ac:spMk id="3" creationId="{AF1633AF-D785-4B36-9D29-B37DAD52CF75}"/>
          </ac:spMkLst>
        </pc:spChg>
      </pc:sldChg>
      <pc:sldChg chg="modSp mod">
        <pc:chgData name="Joe Cupano" userId="483be09f-9e03-4d65-8f63-4309f5278252" providerId="ADAL" clId="{AEE84E98-A25B-4744-8E7A-F4C4DCBE66C9}" dt="2024-06-16T06:19:09.740" v="1038" actId="20577"/>
        <pc:sldMkLst>
          <pc:docMk/>
          <pc:sldMk cId="2607185799" sldId="342"/>
        </pc:sldMkLst>
        <pc:spChg chg="mod">
          <ac:chgData name="Joe Cupano" userId="483be09f-9e03-4d65-8f63-4309f5278252" providerId="ADAL" clId="{AEE84E98-A25B-4744-8E7A-F4C4DCBE66C9}" dt="2024-06-16T06:19:09.740" v="1038" actId="20577"/>
          <ac:spMkLst>
            <pc:docMk/>
            <pc:sldMk cId="2607185799" sldId="342"/>
            <ac:spMk id="2" creationId="{37C97FE3-6FFF-4926-975C-88A82C1AAD20}"/>
          </ac:spMkLst>
        </pc:spChg>
      </pc:sldChg>
      <pc:sldChg chg="addSp delSp modSp del mod">
        <pc:chgData name="Joe Cupano" userId="483be09f-9e03-4d65-8f63-4309f5278252" providerId="ADAL" clId="{AEE84E98-A25B-4744-8E7A-F4C4DCBE66C9}" dt="2024-06-16T06:18:57.965" v="1036" actId="47"/>
        <pc:sldMkLst>
          <pc:docMk/>
          <pc:sldMk cId="1738329252" sldId="343"/>
        </pc:sldMkLst>
        <pc:spChg chg="mod">
          <ac:chgData name="Joe Cupano" userId="483be09f-9e03-4d65-8f63-4309f5278252" providerId="ADAL" clId="{AEE84E98-A25B-4744-8E7A-F4C4DCBE66C9}" dt="2024-06-16T06:10:38.003" v="842" actId="20577"/>
          <ac:spMkLst>
            <pc:docMk/>
            <pc:sldMk cId="1738329252" sldId="343"/>
            <ac:spMk id="3" creationId="{AF1633AF-D785-4B36-9D29-B37DAD52CF75}"/>
          </ac:spMkLst>
        </pc:spChg>
        <pc:picChg chg="del">
          <ac:chgData name="Joe Cupano" userId="483be09f-9e03-4d65-8f63-4309f5278252" providerId="ADAL" clId="{AEE84E98-A25B-4744-8E7A-F4C4DCBE66C9}" dt="2024-06-16T05:45:04.646" v="375" actId="478"/>
          <ac:picMkLst>
            <pc:docMk/>
            <pc:sldMk cId="1738329252" sldId="343"/>
            <ac:picMk id="5" creationId="{88E19D99-6E8A-4B60-A3A8-336A96CC9FDB}"/>
          </ac:picMkLst>
        </pc:picChg>
        <pc:picChg chg="del">
          <ac:chgData name="Joe Cupano" userId="483be09f-9e03-4d65-8f63-4309f5278252" providerId="ADAL" clId="{AEE84E98-A25B-4744-8E7A-F4C4DCBE66C9}" dt="2024-06-16T03:56:55.579" v="282" actId="478"/>
          <ac:picMkLst>
            <pc:docMk/>
            <pc:sldMk cId="1738329252" sldId="343"/>
            <ac:picMk id="6" creationId="{69573B36-4448-4FB6-AF56-6A490798BC70}"/>
          </ac:picMkLst>
        </pc:picChg>
        <pc:picChg chg="add del mod">
          <ac:chgData name="Joe Cupano" userId="483be09f-9e03-4d65-8f63-4309f5278252" providerId="ADAL" clId="{AEE84E98-A25B-4744-8E7A-F4C4DCBE66C9}" dt="2024-06-16T05:45:07.165" v="376" actId="478"/>
          <ac:picMkLst>
            <pc:docMk/>
            <pc:sldMk cId="1738329252" sldId="343"/>
            <ac:picMk id="7" creationId="{0F422071-A120-EA28-A4D9-E72E30073883}"/>
          </ac:picMkLst>
        </pc:picChg>
      </pc:sldChg>
      <pc:sldChg chg="addSp delSp modSp mod">
        <pc:chgData name="Joe Cupano" userId="483be09f-9e03-4d65-8f63-4309f5278252" providerId="ADAL" clId="{AEE84E98-A25B-4744-8E7A-F4C4DCBE66C9}" dt="2024-06-16T05:50:09.190" v="476" actId="1036"/>
        <pc:sldMkLst>
          <pc:docMk/>
          <pc:sldMk cId="3018894193" sldId="344"/>
        </pc:sldMkLst>
        <pc:spChg chg="mod">
          <ac:chgData name="Joe Cupano" userId="483be09f-9e03-4d65-8f63-4309f5278252" providerId="ADAL" clId="{AEE84E98-A25B-4744-8E7A-F4C4DCBE66C9}" dt="2024-06-16T05:49:25.986" v="466" actId="14100"/>
          <ac:spMkLst>
            <pc:docMk/>
            <pc:sldMk cId="3018894193" sldId="344"/>
            <ac:spMk id="3" creationId="{AF1633AF-D785-4B36-9D29-B37DAD52CF75}"/>
          </ac:spMkLst>
        </pc:spChg>
        <pc:spChg chg="mod">
          <ac:chgData name="Joe Cupano" userId="483be09f-9e03-4d65-8f63-4309f5278252" providerId="ADAL" clId="{AEE84E98-A25B-4744-8E7A-F4C4DCBE66C9}" dt="2024-06-16T05:49:29.212" v="467" actId="1076"/>
          <ac:spMkLst>
            <pc:docMk/>
            <pc:sldMk cId="3018894193" sldId="344"/>
            <ac:spMk id="8" creationId="{1E74F5C1-F665-4A37-9F35-56FE8B0BBE71}"/>
          </ac:spMkLst>
        </pc:spChg>
        <pc:spChg chg="mod">
          <ac:chgData name="Joe Cupano" userId="483be09f-9e03-4d65-8f63-4309f5278252" providerId="ADAL" clId="{AEE84E98-A25B-4744-8E7A-F4C4DCBE66C9}" dt="2024-06-16T05:49:29.212" v="467" actId="1076"/>
          <ac:spMkLst>
            <pc:docMk/>
            <pc:sldMk cId="3018894193" sldId="344"/>
            <ac:spMk id="9" creationId="{E74E5EAF-8F8F-41CF-A566-64874ADF3D2D}"/>
          </ac:spMkLst>
        </pc:spChg>
        <pc:spChg chg="mod">
          <ac:chgData name="Joe Cupano" userId="483be09f-9e03-4d65-8f63-4309f5278252" providerId="ADAL" clId="{AEE84E98-A25B-4744-8E7A-F4C4DCBE66C9}" dt="2024-06-16T05:50:00.822" v="471" actId="1076"/>
          <ac:spMkLst>
            <pc:docMk/>
            <pc:sldMk cId="3018894193" sldId="344"/>
            <ac:spMk id="12" creationId="{39AD2F50-8B2A-4836-A43B-077414B2EC65}"/>
          </ac:spMkLst>
        </pc:spChg>
        <pc:spChg chg="mod">
          <ac:chgData name="Joe Cupano" userId="483be09f-9e03-4d65-8f63-4309f5278252" providerId="ADAL" clId="{AEE84E98-A25B-4744-8E7A-F4C4DCBE66C9}" dt="2024-06-16T05:50:00.822" v="471" actId="1076"/>
          <ac:spMkLst>
            <pc:docMk/>
            <pc:sldMk cId="3018894193" sldId="344"/>
            <ac:spMk id="13" creationId="{2469629B-0B83-401F-9C2D-222BCA7FC004}"/>
          </ac:spMkLst>
        </pc:spChg>
        <pc:grpChg chg="del mod">
          <ac:chgData name="Joe Cupano" userId="483be09f-9e03-4d65-8f63-4309f5278252" providerId="ADAL" clId="{AEE84E98-A25B-4744-8E7A-F4C4DCBE66C9}" dt="2024-06-16T05:49:57.046" v="470" actId="478"/>
          <ac:grpSpMkLst>
            <pc:docMk/>
            <pc:sldMk cId="3018894193" sldId="344"/>
            <ac:grpSpMk id="6" creationId="{64D040EB-2B76-4465-9D45-E0A9AC6F1DE9}"/>
          </ac:grpSpMkLst>
        </pc:grpChg>
        <pc:grpChg chg="mod">
          <ac:chgData name="Joe Cupano" userId="483be09f-9e03-4d65-8f63-4309f5278252" providerId="ADAL" clId="{AEE84E98-A25B-4744-8E7A-F4C4DCBE66C9}" dt="2024-06-16T05:50:00.822" v="471" actId="1076"/>
          <ac:grpSpMkLst>
            <pc:docMk/>
            <pc:sldMk cId="3018894193" sldId="344"/>
            <ac:grpSpMk id="10" creationId="{A35221A5-C738-4473-85DF-F7079E7D0A2D}"/>
          </ac:grpSpMkLst>
        </pc:grpChg>
        <pc:picChg chg="add mod">
          <ac:chgData name="Joe Cupano" userId="483be09f-9e03-4d65-8f63-4309f5278252" providerId="ADAL" clId="{AEE84E98-A25B-4744-8E7A-F4C4DCBE66C9}" dt="2024-06-16T05:50:09.190" v="476" actId="1036"/>
          <ac:picMkLst>
            <pc:docMk/>
            <pc:sldMk cId="3018894193" sldId="344"/>
            <ac:picMk id="5" creationId="{5EFFD9EC-814B-0F1A-DDF6-CD84BBCB79C2}"/>
          </ac:picMkLst>
        </pc:picChg>
        <pc:picChg chg="mod">
          <ac:chgData name="Joe Cupano" userId="483be09f-9e03-4d65-8f63-4309f5278252" providerId="ADAL" clId="{AEE84E98-A25B-4744-8E7A-F4C4DCBE66C9}" dt="2024-06-16T05:49:29.212" v="467" actId="1076"/>
          <ac:picMkLst>
            <pc:docMk/>
            <pc:sldMk cId="3018894193" sldId="344"/>
            <ac:picMk id="7" creationId="{35D003DE-5D45-4552-AF44-A5AC20DBA761}"/>
          </ac:picMkLst>
        </pc:picChg>
        <pc:picChg chg="mod">
          <ac:chgData name="Joe Cupano" userId="483be09f-9e03-4d65-8f63-4309f5278252" providerId="ADAL" clId="{AEE84E98-A25B-4744-8E7A-F4C4DCBE66C9}" dt="2024-06-16T05:50:00.822" v="471" actId="1076"/>
          <ac:picMkLst>
            <pc:docMk/>
            <pc:sldMk cId="3018894193" sldId="344"/>
            <ac:picMk id="11" creationId="{C6E57C3D-FE14-4549-8697-CAB85DFB2E7E}"/>
          </ac:picMkLst>
        </pc:picChg>
        <pc:picChg chg="del">
          <ac:chgData name="Joe Cupano" userId="483be09f-9e03-4d65-8f63-4309f5278252" providerId="ADAL" clId="{AEE84E98-A25B-4744-8E7A-F4C4DCBE66C9}" dt="2024-06-16T03:59:00.409" v="302" actId="478"/>
          <ac:picMkLst>
            <pc:docMk/>
            <pc:sldMk cId="3018894193" sldId="344"/>
            <ac:picMk id="14" creationId="{F6823DBF-840C-4B7D-AD36-E6D45A3F3CFF}"/>
          </ac:picMkLst>
        </pc:picChg>
      </pc:sldChg>
      <pc:sldChg chg="addSp modSp mod modClrScheme chgLayout">
        <pc:chgData name="Joe Cupano" userId="483be09f-9e03-4d65-8f63-4309f5278252" providerId="ADAL" clId="{AEE84E98-A25B-4744-8E7A-F4C4DCBE66C9}" dt="2024-06-16T06:00:24.750" v="605"/>
        <pc:sldMkLst>
          <pc:docMk/>
          <pc:sldMk cId="2236052233" sldId="345"/>
        </pc:sldMkLst>
        <pc:spChg chg="mod">
          <ac:chgData name="Joe Cupano" userId="483be09f-9e03-4d65-8f63-4309f5278252" providerId="ADAL" clId="{AEE84E98-A25B-4744-8E7A-F4C4DCBE66C9}" dt="2024-06-16T05:46:37.290" v="396" actId="20577"/>
          <ac:spMkLst>
            <pc:docMk/>
            <pc:sldMk cId="2236052233" sldId="345"/>
            <ac:spMk id="2" creationId="{37C97FE3-6FFF-4926-975C-88A82C1AAD20}"/>
          </ac:spMkLst>
        </pc:spChg>
        <pc:spChg chg="mod">
          <ac:chgData name="Joe Cupano" userId="483be09f-9e03-4d65-8f63-4309f5278252" providerId="ADAL" clId="{AEE84E98-A25B-4744-8E7A-F4C4DCBE66C9}" dt="2024-06-16T05:54:46.877" v="604" actId="20577"/>
          <ac:spMkLst>
            <pc:docMk/>
            <pc:sldMk cId="2236052233" sldId="345"/>
            <ac:spMk id="3" creationId="{AF1633AF-D785-4B36-9D29-B37DAD52CF75}"/>
          </ac:spMkLst>
        </pc:spChg>
        <pc:spChg chg="add mod">
          <ac:chgData name="Joe Cupano" userId="483be09f-9e03-4d65-8f63-4309f5278252" providerId="ADAL" clId="{AEE84E98-A25B-4744-8E7A-F4C4DCBE66C9}" dt="2024-06-16T05:46:12.785" v="385" actId="26606"/>
          <ac:spMkLst>
            <pc:docMk/>
            <pc:sldMk cId="2236052233" sldId="345"/>
            <ac:spMk id="10" creationId="{D7FD0DB6-249E-17DD-55A3-ACEA9C223AAE}"/>
          </ac:spMkLst>
        </pc:spChg>
        <pc:picChg chg="add mod">
          <ac:chgData name="Joe Cupano" userId="483be09f-9e03-4d65-8f63-4309f5278252" providerId="ADAL" clId="{AEE84E98-A25B-4744-8E7A-F4C4DCBE66C9}" dt="2024-06-16T06:00:24.750" v="605"/>
          <ac:picMkLst>
            <pc:docMk/>
            <pc:sldMk cId="2236052233" sldId="345"/>
            <ac:picMk id="5" creationId="{D00432C0-120A-9E89-687C-52A7B287C869}"/>
          </ac:picMkLst>
        </pc:picChg>
      </pc:sldChg>
      <pc:sldChg chg="del">
        <pc:chgData name="Joe Cupano" userId="483be09f-9e03-4d65-8f63-4309f5278252" providerId="ADAL" clId="{AEE84E98-A25B-4744-8E7A-F4C4DCBE66C9}" dt="2024-06-16T06:28:00.006" v="1140" actId="47"/>
        <pc:sldMkLst>
          <pc:docMk/>
          <pc:sldMk cId="4162012396" sldId="353"/>
        </pc:sldMkLst>
      </pc:sldChg>
      <pc:sldChg chg="addSp delSp modSp new mod modClrScheme modAnim chgLayout">
        <pc:chgData name="Joe Cupano" userId="483be09f-9e03-4d65-8f63-4309f5278252" providerId="ADAL" clId="{AEE84E98-A25B-4744-8E7A-F4C4DCBE66C9}" dt="2024-06-16T06:25:31.229" v="1137" actId="20577"/>
        <pc:sldMkLst>
          <pc:docMk/>
          <pc:sldMk cId="486645229" sldId="354"/>
        </pc:sldMkLst>
        <pc:spChg chg="del mod ord">
          <ac:chgData name="Joe Cupano" userId="483be09f-9e03-4d65-8f63-4309f5278252" providerId="ADAL" clId="{AEE84E98-A25B-4744-8E7A-F4C4DCBE66C9}" dt="2024-06-16T03:48:29.517" v="90" actId="478"/>
          <ac:spMkLst>
            <pc:docMk/>
            <pc:sldMk cId="486645229" sldId="354"/>
            <ac:spMk id="2" creationId="{61822332-CBC4-5C1C-EFD4-EA4BF63443D3}"/>
          </ac:spMkLst>
        </pc:spChg>
        <pc:spChg chg="add mod ord">
          <ac:chgData name="Joe Cupano" userId="483be09f-9e03-4d65-8f63-4309f5278252" providerId="ADAL" clId="{AEE84E98-A25B-4744-8E7A-F4C4DCBE66C9}" dt="2024-06-16T06:25:31.229" v="1137" actId="20577"/>
          <ac:spMkLst>
            <pc:docMk/>
            <pc:sldMk cId="486645229" sldId="354"/>
            <ac:spMk id="2" creationId="{E4E4682D-C99E-971B-E525-81BF8806518C}"/>
          </ac:spMkLst>
        </pc:spChg>
        <pc:spChg chg="del">
          <ac:chgData name="Joe Cupano" userId="483be09f-9e03-4d65-8f63-4309f5278252" providerId="ADAL" clId="{AEE84E98-A25B-4744-8E7A-F4C4DCBE66C9}" dt="2024-06-16T03:39:28.776" v="31" actId="478"/>
          <ac:spMkLst>
            <pc:docMk/>
            <pc:sldMk cId="486645229" sldId="354"/>
            <ac:spMk id="3" creationId="{9E4B55A9-B4E5-72D6-5753-10240408B3C3}"/>
          </ac:spMkLst>
        </pc:spChg>
        <pc:spChg chg="del mod ord">
          <ac:chgData name="Joe Cupano" userId="483be09f-9e03-4d65-8f63-4309f5278252" providerId="ADAL" clId="{AEE84E98-A25B-4744-8E7A-F4C4DCBE66C9}" dt="2024-06-16T03:51:00.605" v="235" actId="478"/>
          <ac:spMkLst>
            <pc:docMk/>
            <pc:sldMk cId="486645229" sldId="354"/>
            <ac:spMk id="4" creationId="{E699F78E-99DA-3CE0-D94F-5C40DCBF66C9}"/>
          </ac:spMkLst>
        </pc:spChg>
        <pc:spChg chg="add mod">
          <ac:chgData name="Joe Cupano" userId="483be09f-9e03-4d65-8f63-4309f5278252" providerId="ADAL" clId="{AEE84E98-A25B-4744-8E7A-F4C4DCBE66C9}" dt="2024-06-16T03:51:27.222" v="249" actId="164"/>
          <ac:spMkLst>
            <pc:docMk/>
            <pc:sldMk cId="486645229" sldId="354"/>
            <ac:spMk id="7" creationId="{272BE365-B6C4-7131-68C6-BFF9F6580501}"/>
          </ac:spMkLst>
        </pc:spChg>
        <pc:spChg chg="add mod">
          <ac:chgData name="Joe Cupano" userId="483be09f-9e03-4d65-8f63-4309f5278252" providerId="ADAL" clId="{AEE84E98-A25B-4744-8E7A-F4C4DCBE66C9}" dt="2024-06-16T03:51:36.006" v="250" actId="164"/>
          <ac:spMkLst>
            <pc:docMk/>
            <pc:sldMk cId="486645229" sldId="354"/>
            <ac:spMk id="10" creationId="{420F01E3-E470-37E1-E1D3-2273F836427F}"/>
          </ac:spMkLst>
        </pc:spChg>
        <pc:spChg chg="add mod ord">
          <ac:chgData name="Joe Cupano" userId="483be09f-9e03-4d65-8f63-4309f5278252" providerId="ADAL" clId="{AEE84E98-A25B-4744-8E7A-F4C4DCBE66C9}" dt="2024-06-16T03:51:42.673" v="251" actId="164"/>
          <ac:spMkLst>
            <pc:docMk/>
            <pc:sldMk cId="486645229" sldId="354"/>
            <ac:spMk id="14" creationId="{5E8EAABF-AE58-18AD-20A4-9420617642CE}"/>
          </ac:spMkLst>
        </pc:spChg>
        <pc:spChg chg="add mod">
          <ac:chgData name="Joe Cupano" userId="483be09f-9e03-4d65-8f63-4309f5278252" providerId="ADAL" clId="{AEE84E98-A25B-4744-8E7A-F4C4DCBE66C9}" dt="2024-06-16T03:51:50.048" v="252" actId="164"/>
          <ac:spMkLst>
            <pc:docMk/>
            <pc:sldMk cId="486645229" sldId="354"/>
            <ac:spMk id="17" creationId="{A8EFF905-F062-3FC2-6615-DF3F269F4D5F}"/>
          </ac:spMkLst>
        </pc:spChg>
        <pc:spChg chg="add mod">
          <ac:chgData name="Joe Cupano" userId="483be09f-9e03-4d65-8f63-4309f5278252" providerId="ADAL" clId="{AEE84E98-A25B-4744-8E7A-F4C4DCBE66C9}" dt="2024-06-16T03:51:42.673" v="251" actId="164"/>
          <ac:spMkLst>
            <pc:docMk/>
            <pc:sldMk cId="486645229" sldId="354"/>
            <ac:spMk id="18" creationId="{F64250DD-DE99-E265-B6C0-49E6D2DB3AD8}"/>
          </ac:spMkLst>
        </pc:spChg>
        <pc:spChg chg="add mod">
          <ac:chgData name="Joe Cupano" userId="483be09f-9e03-4d65-8f63-4309f5278252" providerId="ADAL" clId="{AEE84E98-A25B-4744-8E7A-F4C4DCBE66C9}" dt="2024-06-16T03:51:50.048" v="252" actId="164"/>
          <ac:spMkLst>
            <pc:docMk/>
            <pc:sldMk cId="486645229" sldId="354"/>
            <ac:spMk id="19" creationId="{980C902E-227D-A54B-DCCE-6454E151BEB7}"/>
          </ac:spMkLst>
        </pc:spChg>
        <pc:spChg chg="add del mod">
          <ac:chgData name="Joe Cupano" userId="483be09f-9e03-4d65-8f63-4309f5278252" providerId="ADAL" clId="{AEE84E98-A25B-4744-8E7A-F4C4DCBE66C9}" dt="2024-06-16T06:23:08.715" v="1066" actId="478"/>
          <ac:spMkLst>
            <pc:docMk/>
            <pc:sldMk cId="486645229" sldId="354"/>
            <ac:spMk id="24" creationId="{128CF571-A394-8233-58C7-27E197E2C4BE}"/>
          </ac:spMkLst>
        </pc:spChg>
        <pc:grpChg chg="add mod">
          <ac:chgData name="Joe Cupano" userId="483be09f-9e03-4d65-8f63-4309f5278252" providerId="ADAL" clId="{AEE84E98-A25B-4744-8E7A-F4C4DCBE66C9}" dt="2024-06-16T06:23:26.763" v="1072" actId="1036"/>
          <ac:grpSpMkLst>
            <pc:docMk/>
            <pc:sldMk cId="486645229" sldId="354"/>
            <ac:grpSpMk id="20" creationId="{BDDD9229-56F2-4100-D1AF-D9A8A1BB3322}"/>
          </ac:grpSpMkLst>
        </pc:grpChg>
        <pc:grpChg chg="add mod">
          <ac:chgData name="Joe Cupano" userId="483be09f-9e03-4d65-8f63-4309f5278252" providerId="ADAL" clId="{AEE84E98-A25B-4744-8E7A-F4C4DCBE66C9}" dt="2024-06-16T06:23:26.763" v="1072" actId="1036"/>
          <ac:grpSpMkLst>
            <pc:docMk/>
            <pc:sldMk cId="486645229" sldId="354"/>
            <ac:grpSpMk id="21" creationId="{7FC9F4C9-4925-2DF0-912B-0B737A074F48}"/>
          </ac:grpSpMkLst>
        </pc:grpChg>
        <pc:grpChg chg="add mod">
          <ac:chgData name="Joe Cupano" userId="483be09f-9e03-4d65-8f63-4309f5278252" providerId="ADAL" clId="{AEE84E98-A25B-4744-8E7A-F4C4DCBE66C9}" dt="2024-06-16T06:23:26.763" v="1072" actId="1036"/>
          <ac:grpSpMkLst>
            <pc:docMk/>
            <pc:sldMk cId="486645229" sldId="354"/>
            <ac:grpSpMk id="22" creationId="{863B2FDB-13F6-0F92-C091-96FCB6AA33D4}"/>
          </ac:grpSpMkLst>
        </pc:grpChg>
        <pc:grpChg chg="add mod">
          <ac:chgData name="Joe Cupano" userId="483be09f-9e03-4d65-8f63-4309f5278252" providerId="ADAL" clId="{AEE84E98-A25B-4744-8E7A-F4C4DCBE66C9}" dt="2024-06-16T06:23:26.763" v="1072" actId="1036"/>
          <ac:grpSpMkLst>
            <pc:docMk/>
            <pc:sldMk cId="486645229" sldId="354"/>
            <ac:grpSpMk id="23" creationId="{C5FA6E71-5ED4-8162-7E08-1E163108E786}"/>
          </ac:grpSpMkLst>
        </pc:grpChg>
        <pc:picChg chg="add mod">
          <ac:chgData name="Joe Cupano" userId="483be09f-9e03-4d65-8f63-4309f5278252" providerId="ADAL" clId="{AEE84E98-A25B-4744-8E7A-F4C4DCBE66C9}" dt="2024-06-16T03:51:27.222" v="249" actId="164"/>
          <ac:picMkLst>
            <pc:docMk/>
            <pc:sldMk cId="486645229" sldId="354"/>
            <ac:picMk id="6" creationId="{2476CBD2-F8C2-610A-446E-431E1E759F54}"/>
          </ac:picMkLst>
        </pc:picChg>
        <pc:picChg chg="add mod">
          <ac:chgData name="Joe Cupano" userId="483be09f-9e03-4d65-8f63-4309f5278252" providerId="ADAL" clId="{AEE84E98-A25B-4744-8E7A-F4C4DCBE66C9}" dt="2024-06-16T03:51:36.006" v="250" actId="164"/>
          <ac:picMkLst>
            <pc:docMk/>
            <pc:sldMk cId="486645229" sldId="354"/>
            <ac:picMk id="9" creationId="{4010DE7F-D978-31D6-2621-83FC4831ABBC}"/>
          </ac:picMkLst>
        </pc:picChg>
        <pc:picChg chg="add del mod">
          <ac:chgData name="Joe Cupano" userId="483be09f-9e03-4d65-8f63-4309f5278252" providerId="ADAL" clId="{AEE84E98-A25B-4744-8E7A-F4C4DCBE66C9}" dt="2024-06-16T03:46:04.698" v="75" actId="478"/>
          <ac:picMkLst>
            <pc:docMk/>
            <pc:sldMk cId="486645229" sldId="354"/>
            <ac:picMk id="12" creationId="{AFDC459B-CA39-9FE8-4E5E-F6A02D742A43}"/>
          </ac:picMkLst>
        </pc:picChg>
        <pc:picChg chg="add del mod">
          <ac:chgData name="Joe Cupano" userId="483be09f-9e03-4d65-8f63-4309f5278252" providerId="ADAL" clId="{AEE84E98-A25B-4744-8E7A-F4C4DCBE66C9}" dt="2024-06-16T03:47:52.026" v="84" actId="478"/>
          <ac:picMkLst>
            <pc:docMk/>
            <pc:sldMk cId="486645229" sldId="354"/>
            <ac:picMk id="13" creationId="{1328979A-DCCA-0493-762E-73DC05BC82F8}"/>
          </ac:picMkLst>
        </pc:picChg>
        <pc:picChg chg="add mod">
          <ac:chgData name="Joe Cupano" userId="483be09f-9e03-4d65-8f63-4309f5278252" providerId="ADAL" clId="{AEE84E98-A25B-4744-8E7A-F4C4DCBE66C9}" dt="2024-06-16T03:51:42.673" v="251" actId="164"/>
          <ac:picMkLst>
            <pc:docMk/>
            <pc:sldMk cId="486645229" sldId="354"/>
            <ac:picMk id="15" creationId="{EC7B7906-E991-1404-3F9D-FA0E1E71C31A}"/>
          </ac:picMkLst>
        </pc:picChg>
        <pc:picChg chg="add mod">
          <ac:chgData name="Joe Cupano" userId="483be09f-9e03-4d65-8f63-4309f5278252" providerId="ADAL" clId="{AEE84E98-A25B-4744-8E7A-F4C4DCBE66C9}" dt="2024-06-16T03:51:50.048" v="252" actId="164"/>
          <ac:picMkLst>
            <pc:docMk/>
            <pc:sldMk cId="486645229" sldId="354"/>
            <ac:picMk id="16" creationId="{2F8C0215-917B-3A00-B112-B59CA983DD51}"/>
          </ac:picMkLst>
        </pc:picChg>
      </pc:sldChg>
      <pc:sldChg chg="addSp modSp add mod ord">
        <pc:chgData name="Joe Cupano" userId="483be09f-9e03-4d65-8f63-4309f5278252" providerId="ADAL" clId="{AEE84E98-A25B-4744-8E7A-F4C4DCBE66C9}" dt="2024-06-16T06:21:42.402" v="1049" actId="14100"/>
        <pc:sldMkLst>
          <pc:docMk/>
          <pc:sldMk cId="1678722783" sldId="355"/>
        </pc:sldMkLst>
        <pc:spChg chg="mod">
          <ac:chgData name="Joe Cupano" userId="483be09f-9e03-4d65-8f63-4309f5278252" providerId="ADAL" clId="{AEE84E98-A25B-4744-8E7A-F4C4DCBE66C9}" dt="2024-06-16T06:10:27.825" v="841" actId="20577"/>
          <ac:spMkLst>
            <pc:docMk/>
            <pc:sldMk cId="1678722783" sldId="355"/>
            <ac:spMk id="2" creationId="{37C97FE3-6FFF-4926-975C-88A82C1AAD20}"/>
          </ac:spMkLst>
        </pc:spChg>
        <pc:spChg chg="mod">
          <ac:chgData name="Joe Cupano" userId="483be09f-9e03-4d65-8f63-4309f5278252" providerId="ADAL" clId="{AEE84E98-A25B-4744-8E7A-F4C4DCBE66C9}" dt="2024-06-16T06:21:42.402" v="1049" actId="14100"/>
          <ac:spMkLst>
            <pc:docMk/>
            <pc:sldMk cId="1678722783" sldId="355"/>
            <ac:spMk id="3" creationId="{AF1633AF-D785-4B36-9D29-B37DAD52CF75}"/>
          </ac:spMkLst>
        </pc:spChg>
        <pc:picChg chg="add mod">
          <ac:chgData name="Joe Cupano" userId="483be09f-9e03-4d65-8f63-4309f5278252" providerId="ADAL" clId="{AEE84E98-A25B-4744-8E7A-F4C4DCBE66C9}" dt="2024-06-16T06:21:34.419" v="1048"/>
          <ac:picMkLst>
            <pc:docMk/>
            <pc:sldMk cId="1678722783" sldId="355"/>
            <ac:picMk id="5" creationId="{AA7D4739-6ACC-72C7-9B52-D927DAFE1D31}"/>
          </ac:picMkLst>
        </pc:picChg>
      </pc:sldChg>
      <pc:sldChg chg="addSp delSp modSp add mod modClrScheme chgLayout modNotesTx">
        <pc:chgData name="Joe Cupano" userId="483be09f-9e03-4d65-8f63-4309f5278252" providerId="ADAL" clId="{AEE84E98-A25B-4744-8E7A-F4C4DCBE66C9}" dt="2024-06-16T06:19:49.094" v="1039" actId="6549"/>
        <pc:sldMkLst>
          <pc:docMk/>
          <pc:sldMk cId="3209599670" sldId="356"/>
        </pc:sldMkLst>
        <pc:spChg chg="mod ord">
          <ac:chgData name="Joe Cupano" userId="483be09f-9e03-4d65-8f63-4309f5278252" providerId="ADAL" clId="{AEE84E98-A25B-4744-8E7A-F4C4DCBE66C9}" dt="2024-06-16T06:16:08.719" v="1002" actId="700"/>
          <ac:spMkLst>
            <pc:docMk/>
            <pc:sldMk cId="3209599670" sldId="356"/>
            <ac:spMk id="2" creationId="{37C97FE3-6FFF-4926-975C-88A82C1AAD20}"/>
          </ac:spMkLst>
        </pc:spChg>
        <pc:spChg chg="mod ord">
          <ac:chgData name="Joe Cupano" userId="483be09f-9e03-4d65-8f63-4309f5278252" providerId="ADAL" clId="{AEE84E98-A25B-4744-8E7A-F4C4DCBE66C9}" dt="2024-06-16T06:16:52.488" v="1032" actId="20577"/>
          <ac:spMkLst>
            <pc:docMk/>
            <pc:sldMk cId="3209599670" sldId="356"/>
            <ac:spMk id="3" creationId="{AF1633AF-D785-4B36-9D29-B37DAD52CF75}"/>
          </ac:spMkLst>
        </pc:spChg>
        <pc:spChg chg="add del mod ord">
          <ac:chgData name="Joe Cupano" userId="483be09f-9e03-4d65-8f63-4309f5278252" providerId="ADAL" clId="{AEE84E98-A25B-4744-8E7A-F4C4DCBE66C9}" dt="2024-06-16T06:17:54.655" v="1033" actId="478"/>
          <ac:spMkLst>
            <pc:docMk/>
            <pc:sldMk cId="3209599670" sldId="356"/>
            <ac:spMk id="8" creationId="{F0C6F42D-EE04-AFDA-6314-5F093EB485EF}"/>
          </ac:spMkLst>
        </pc:spChg>
        <pc:spChg chg="add del mod ord">
          <ac:chgData name="Joe Cupano" userId="483be09f-9e03-4d65-8f63-4309f5278252" providerId="ADAL" clId="{AEE84E98-A25B-4744-8E7A-F4C4DCBE66C9}" dt="2024-06-16T06:17:57.436" v="1034" actId="478"/>
          <ac:spMkLst>
            <pc:docMk/>
            <pc:sldMk cId="3209599670" sldId="356"/>
            <ac:spMk id="9" creationId="{157AAFB2-EF32-8878-4B46-DA065205DA3B}"/>
          </ac:spMkLst>
        </pc:spChg>
        <pc:spChg chg="add del mod ord">
          <ac:chgData name="Joe Cupano" userId="483be09f-9e03-4d65-8f63-4309f5278252" providerId="ADAL" clId="{AEE84E98-A25B-4744-8E7A-F4C4DCBE66C9}" dt="2024-06-16T06:16:17.915" v="1003" actId="478"/>
          <ac:spMkLst>
            <pc:docMk/>
            <pc:sldMk cId="3209599670" sldId="356"/>
            <ac:spMk id="10" creationId="{3C52427C-2B4A-659C-E325-A38AF27E8E2B}"/>
          </ac:spMkLst>
        </pc:spChg>
        <pc:picChg chg="del">
          <ac:chgData name="Joe Cupano" userId="483be09f-9e03-4d65-8f63-4309f5278252" providerId="ADAL" clId="{AEE84E98-A25B-4744-8E7A-F4C4DCBE66C9}" dt="2024-06-16T05:44:59.248" v="374" actId="478"/>
          <ac:picMkLst>
            <pc:docMk/>
            <pc:sldMk cId="3209599670" sldId="356"/>
            <ac:picMk id="5" creationId="{88E19D99-6E8A-4B60-A3A8-336A96CC9FDB}"/>
          </ac:picMkLst>
        </pc:picChg>
        <pc:picChg chg="add mod">
          <ac:chgData name="Joe Cupano" userId="483be09f-9e03-4d65-8f63-4309f5278252" providerId="ADAL" clId="{AEE84E98-A25B-4744-8E7A-F4C4DCBE66C9}" dt="2024-06-16T06:18:28.073" v="1035"/>
          <ac:picMkLst>
            <pc:docMk/>
            <pc:sldMk cId="3209599670" sldId="356"/>
            <ac:picMk id="6" creationId="{7F95EFEF-A1F0-86E2-B646-26971A43CD09}"/>
          </ac:picMkLst>
        </pc:picChg>
        <pc:picChg chg="del">
          <ac:chgData name="Joe Cupano" userId="483be09f-9e03-4d65-8f63-4309f5278252" providerId="ADAL" clId="{AEE84E98-A25B-4744-8E7A-F4C4DCBE66C9}" dt="2024-06-16T05:44:56.351" v="373" actId="478"/>
          <ac:picMkLst>
            <pc:docMk/>
            <pc:sldMk cId="3209599670" sldId="356"/>
            <ac:picMk id="7" creationId="{0F422071-A120-EA28-A4D9-E72E30073883}"/>
          </ac:picMkLst>
        </pc:picChg>
      </pc:sldChg>
      <pc:sldChg chg="modSp add mod modNotesTx">
        <pc:chgData name="Joe Cupano" userId="483be09f-9e03-4d65-8f63-4309f5278252" providerId="ADAL" clId="{AEE84E98-A25B-4744-8E7A-F4C4DCBE66C9}" dt="2024-06-16T05:48:32.857" v="461" actId="6549"/>
        <pc:sldMkLst>
          <pc:docMk/>
          <pc:sldMk cId="542956893" sldId="357"/>
        </pc:sldMkLst>
        <pc:spChg chg="mod">
          <ac:chgData name="Joe Cupano" userId="483be09f-9e03-4d65-8f63-4309f5278252" providerId="ADAL" clId="{AEE84E98-A25B-4744-8E7A-F4C4DCBE66C9}" dt="2024-06-16T05:44:37.704" v="359" actId="20577"/>
          <ac:spMkLst>
            <pc:docMk/>
            <pc:sldMk cId="542956893" sldId="357"/>
            <ac:spMk id="2" creationId="{37C97FE3-6FFF-4926-975C-88A82C1AAD20}"/>
          </ac:spMkLst>
        </pc:spChg>
        <pc:spChg chg="mod">
          <ac:chgData name="Joe Cupano" userId="483be09f-9e03-4d65-8f63-4309f5278252" providerId="ADAL" clId="{AEE84E98-A25B-4744-8E7A-F4C4DCBE66C9}" dt="2024-06-16T05:48:32.857" v="461" actId="6549"/>
          <ac:spMkLst>
            <pc:docMk/>
            <pc:sldMk cId="542956893" sldId="357"/>
            <ac:spMk id="3" creationId="{AF1633AF-D785-4B36-9D29-B37DAD52CF75}"/>
          </ac:spMkLst>
        </pc:spChg>
        <pc:picChg chg="mod">
          <ac:chgData name="Joe Cupano" userId="483be09f-9e03-4d65-8f63-4309f5278252" providerId="ADAL" clId="{AEE84E98-A25B-4744-8E7A-F4C4DCBE66C9}" dt="2024-06-16T05:47:04.391" v="411" actId="1076"/>
          <ac:picMkLst>
            <pc:docMk/>
            <pc:sldMk cId="542956893" sldId="357"/>
            <ac:picMk id="5" creationId="{88E19D99-6E8A-4B60-A3A8-336A96CC9FDB}"/>
          </ac:picMkLst>
        </pc:picChg>
        <pc:picChg chg="mod">
          <ac:chgData name="Joe Cupano" userId="483be09f-9e03-4d65-8f63-4309f5278252" providerId="ADAL" clId="{AEE84E98-A25B-4744-8E7A-F4C4DCBE66C9}" dt="2024-06-16T05:47:15.336" v="414" actId="14100"/>
          <ac:picMkLst>
            <pc:docMk/>
            <pc:sldMk cId="542956893" sldId="357"/>
            <ac:picMk id="7" creationId="{0F422071-A120-EA28-A4D9-E72E30073883}"/>
          </ac:picMkLst>
        </pc:picChg>
      </pc:sldChg>
      <pc:sldChg chg="addSp delSp modSp add mod modAnim">
        <pc:chgData name="Joe Cupano" userId="483be09f-9e03-4d65-8f63-4309f5278252" providerId="ADAL" clId="{AEE84E98-A25B-4744-8E7A-F4C4DCBE66C9}" dt="2024-06-16T06:08:28.247" v="786" actId="20577"/>
        <pc:sldMkLst>
          <pc:docMk/>
          <pc:sldMk cId="3795324066" sldId="358"/>
        </pc:sldMkLst>
        <pc:spChg chg="mod">
          <ac:chgData name="Joe Cupano" userId="483be09f-9e03-4d65-8f63-4309f5278252" providerId="ADAL" clId="{AEE84E98-A25B-4744-8E7A-F4C4DCBE66C9}" dt="2024-06-16T06:08:28.247" v="786" actId="20577"/>
          <ac:spMkLst>
            <pc:docMk/>
            <pc:sldMk cId="3795324066" sldId="358"/>
            <ac:spMk id="3" creationId="{AF1633AF-D785-4B36-9D29-B37DAD52CF75}"/>
          </ac:spMkLst>
        </pc:spChg>
        <pc:picChg chg="add mod">
          <ac:chgData name="Joe Cupano" userId="483be09f-9e03-4d65-8f63-4309f5278252" providerId="ADAL" clId="{AEE84E98-A25B-4744-8E7A-F4C4DCBE66C9}" dt="2024-06-16T06:01:36.191" v="611" actId="1076"/>
          <ac:picMkLst>
            <pc:docMk/>
            <pc:sldMk cId="3795324066" sldId="358"/>
            <ac:picMk id="4" creationId="{48DDA35A-7179-2F2C-1D34-254126B887C3}"/>
          </ac:picMkLst>
        </pc:picChg>
        <pc:picChg chg="del">
          <ac:chgData name="Joe Cupano" userId="483be09f-9e03-4d65-8f63-4309f5278252" providerId="ADAL" clId="{AEE84E98-A25B-4744-8E7A-F4C4DCBE66C9}" dt="2024-06-16T06:00:44.461" v="607" actId="478"/>
          <ac:picMkLst>
            <pc:docMk/>
            <pc:sldMk cId="3795324066" sldId="358"/>
            <ac:picMk id="5" creationId="{D00432C0-120A-9E89-687C-52A7B287C869}"/>
          </ac:picMkLst>
        </pc:picChg>
      </pc:sldChg>
    </pc:docChg>
  </pc:docChgLst>
  <pc:docChgLst>
    <pc:chgData name="Joe Cupano" userId="c9071737d3313b5c" providerId="LiveId" clId="{0A14230B-56D9-4944-A493-03D919BB37E5}"/>
    <pc:docChg chg="modSld">
      <pc:chgData name="Joe Cupano" userId="c9071737d3313b5c" providerId="LiveId" clId="{0A14230B-56D9-4944-A493-03D919BB37E5}" dt="2024-07-14T01:18:41.320" v="40" actId="729"/>
      <pc:docMkLst>
        <pc:docMk/>
      </pc:docMkLst>
      <pc:sldChg chg="mod modShow">
        <pc:chgData name="Joe Cupano" userId="c9071737d3313b5c" providerId="LiveId" clId="{0A14230B-56D9-4944-A493-03D919BB37E5}" dt="2024-07-14T01:15:53.290" v="0" actId="729"/>
        <pc:sldMkLst>
          <pc:docMk/>
          <pc:sldMk cId="2685386074" sldId="329"/>
        </pc:sldMkLst>
      </pc:sldChg>
      <pc:sldChg chg="mod modShow">
        <pc:chgData name="Joe Cupano" userId="c9071737d3313b5c" providerId="LiveId" clId="{0A14230B-56D9-4944-A493-03D919BB37E5}" dt="2024-07-14T01:15:53.290" v="0" actId="729"/>
        <pc:sldMkLst>
          <pc:docMk/>
          <pc:sldMk cId="1864311903" sldId="330"/>
        </pc:sldMkLst>
      </pc:sldChg>
      <pc:sldChg chg="mod modShow">
        <pc:chgData name="Joe Cupano" userId="c9071737d3313b5c" providerId="LiveId" clId="{0A14230B-56D9-4944-A493-03D919BB37E5}" dt="2024-07-14T01:15:53.290" v="0" actId="729"/>
        <pc:sldMkLst>
          <pc:docMk/>
          <pc:sldMk cId="1436054581" sldId="332"/>
        </pc:sldMkLst>
      </pc:sldChg>
      <pc:sldChg chg="modSp mod">
        <pc:chgData name="Joe Cupano" userId="c9071737d3313b5c" providerId="LiveId" clId="{0A14230B-56D9-4944-A493-03D919BB37E5}" dt="2024-07-14T01:17:38.140" v="39" actId="20577"/>
        <pc:sldMkLst>
          <pc:docMk/>
          <pc:sldMk cId="2488444431" sldId="347"/>
        </pc:sldMkLst>
        <pc:spChg chg="mod">
          <ac:chgData name="Joe Cupano" userId="c9071737d3313b5c" providerId="LiveId" clId="{0A14230B-56D9-4944-A493-03D919BB37E5}" dt="2024-07-14T01:17:38.140" v="39" actId="20577"/>
          <ac:spMkLst>
            <pc:docMk/>
            <pc:sldMk cId="2488444431" sldId="347"/>
            <ac:spMk id="2" creationId="{37C97FE3-6FFF-4926-975C-88A82C1AAD20}"/>
          </ac:spMkLst>
        </pc:spChg>
        <pc:spChg chg="mod">
          <ac:chgData name="Joe Cupano" userId="c9071737d3313b5c" providerId="LiveId" clId="{0A14230B-56D9-4944-A493-03D919BB37E5}" dt="2024-07-14T01:17:35.395" v="38" actId="20577"/>
          <ac:spMkLst>
            <pc:docMk/>
            <pc:sldMk cId="2488444431" sldId="347"/>
            <ac:spMk id="3" creationId="{AF1633AF-D785-4B36-9D29-B37DAD52CF75}"/>
          </ac:spMkLst>
        </pc:spChg>
      </pc:sldChg>
      <pc:sldChg chg="mod modShow">
        <pc:chgData name="Joe Cupano" userId="c9071737d3313b5c" providerId="LiveId" clId="{0A14230B-56D9-4944-A493-03D919BB37E5}" dt="2024-07-14T01:18:41.320" v="40" actId="729"/>
        <pc:sldMkLst>
          <pc:docMk/>
          <pc:sldMk cId="930975417" sldId="348"/>
        </pc:sldMkLst>
      </pc:sldChg>
      <pc:sldChg chg="mod modShow">
        <pc:chgData name="Joe Cupano" userId="c9071737d3313b5c" providerId="LiveId" clId="{0A14230B-56D9-4944-A493-03D919BB37E5}" dt="2024-07-14T01:18:41.320" v="40" actId="729"/>
        <pc:sldMkLst>
          <pc:docMk/>
          <pc:sldMk cId="1378798503" sldId="349"/>
        </pc:sldMkLst>
      </pc:sldChg>
      <pc:sldChg chg="mod modShow">
        <pc:chgData name="Joe Cupano" userId="c9071737d3313b5c" providerId="LiveId" clId="{0A14230B-56D9-4944-A493-03D919BB37E5}" dt="2024-07-14T01:18:41.320" v="40" actId="729"/>
        <pc:sldMkLst>
          <pc:docMk/>
          <pc:sldMk cId="3264084473" sldId="350"/>
        </pc:sldMkLst>
      </pc:sldChg>
      <pc:sldChg chg="mod modShow">
        <pc:chgData name="Joe Cupano" userId="c9071737d3313b5c" providerId="LiveId" clId="{0A14230B-56D9-4944-A493-03D919BB37E5}" dt="2024-07-14T01:18:41.320" v="40" actId="729"/>
        <pc:sldMkLst>
          <pc:docMk/>
          <pc:sldMk cId="3707746021" sldId="351"/>
        </pc:sldMkLst>
      </pc:sldChg>
      <pc:sldChg chg="mod modShow">
        <pc:chgData name="Joe Cupano" userId="c9071737d3313b5c" providerId="LiveId" clId="{0A14230B-56D9-4944-A493-03D919BB37E5}" dt="2024-07-14T01:18:41.320" v="40" actId="729"/>
        <pc:sldMkLst>
          <pc:docMk/>
          <pc:sldMk cId="3026068783" sldId="35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1" name="Rectangle 1"/>
          <p:cNvSpPr>
            <a:spLocks noGrp="1" noRot="1" noChangeAspect="1" noChangeArrowheads="1"/>
          </p:cNvSpPr>
          <p:nvPr>
            <p:ph type="sldImg"/>
          </p:nvPr>
        </p:nvSpPr>
        <p:spPr bwMode="auto">
          <a:xfrm>
            <a:off x="1371600" y="763588"/>
            <a:ext cx="5027613" cy="37703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5122" name="Rectangle 2"/>
          <p:cNvSpPr>
            <a:spLocks noGrp="1" noChangeArrowheads="1"/>
          </p:cNvSpPr>
          <p:nvPr>
            <p:ph type="body"/>
          </p:nvPr>
        </p:nvSpPr>
        <p:spPr bwMode="auto">
          <a:xfrm>
            <a:off x="777875" y="4776788"/>
            <a:ext cx="6216650" cy="4524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endParaRPr lang="en-US"/>
          </a:p>
        </p:txBody>
      </p:sp>
      <p:sp>
        <p:nvSpPr>
          <p:cNvPr id="5123" name="Rectangle 3"/>
          <p:cNvSpPr>
            <a:spLocks noGrp="1" noChangeArrowheads="1"/>
          </p:cNvSpPr>
          <p:nvPr>
            <p:ph type="hdr"/>
          </p:nvPr>
        </p:nvSpPr>
        <p:spPr bwMode="auto">
          <a:xfrm>
            <a:off x="0" y="0"/>
            <a:ext cx="3371850" cy="5016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tabLst>
                <a:tab pos="457200" algn="l"/>
                <a:tab pos="914400" algn="l"/>
                <a:tab pos="1371600" algn="l"/>
                <a:tab pos="1828800" algn="l"/>
                <a:tab pos="2286000" algn="l"/>
                <a:tab pos="2743200" algn="l"/>
                <a:tab pos="3200400" algn="l"/>
              </a:tabLst>
              <a:defRPr sz="1400">
                <a:solidFill>
                  <a:srgbClr val="000000"/>
                </a:solidFill>
                <a:latin typeface="Times New Roman" charset="0"/>
                <a:cs typeface="DejaVu Sans" charset="0"/>
              </a:defRPr>
            </a:lvl1pPr>
          </a:lstStyle>
          <a:p>
            <a:endParaRPr lang="en-US"/>
          </a:p>
        </p:txBody>
      </p:sp>
      <p:sp>
        <p:nvSpPr>
          <p:cNvPr id="5124" name="Rectangle 4"/>
          <p:cNvSpPr>
            <a:spLocks noGrp="1" noChangeArrowheads="1"/>
          </p:cNvSpPr>
          <p:nvPr>
            <p:ph type="dt"/>
          </p:nvPr>
        </p:nvSpPr>
        <p:spPr bwMode="auto">
          <a:xfrm>
            <a:off x="4398963" y="0"/>
            <a:ext cx="3371850" cy="5016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algn="r">
              <a:tabLst>
                <a:tab pos="457200" algn="l"/>
                <a:tab pos="914400" algn="l"/>
                <a:tab pos="1371600" algn="l"/>
                <a:tab pos="1828800" algn="l"/>
                <a:tab pos="2286000" algn="l"/>
                <a:tab pos="2743200" algn="l"/>
                <a:tab pos="3200400" algn="l"/>
              </a:tabLst>
              <a:defRPr sz="1400">
                <a:solidFill>
                  <a:srgbClr val="000000"/>
                </a:solidFill>
                <a:latin typeface="Times New Roman" charset="0"/>
                <a:cs typeface="DejaVu Sans" charset="0"/>
              </a:defRPr>
            </a:lvl1pPr>
          </a:lstStyle>
          <a:p>
            <a:endParaRPr lang="en-US"/>
          </a:p>
        </p:txBody>
      </p:sp>
      <p:sp>
        <p:nvSpPr>
          <p:cNvPr id="5125" name="Rectangle 5"/>
          <p:cNvSpPr>
            <a:spLocks noGrp="1" noChangeArrowheads="1"/>
          </p:cNvSpPr>
          <p:nvPr>
            <p:ph type="ftr"/>
          </p:nvPr>
        </p:nvSpPr>
        <p:spPr bwMode="auto">
          <a:xfrm>
            <a:off x="0" y="9555163"/>
            <a:ext cx="3371850" cy="5016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lvl1pPr>
              <a:tabLst>
                <a:tab pos="457200" algn="l"/>
                <a:tab pos="914400" algn="l"/>
                <a:tab pos="1371600" algn="l"/>
                <a:tab pos="1828800" algn="l"/>
                <a:tab pos="2286000" algn="l"/>
                <a:tab pos="2743200" algn="l"/>
                <a:tab pos="3200400" algn="l"/>
              </a:tabLst>
              <a:defRPr sz="1400">
                <a:solidFill>
                  <a:srgbClr val="000000"/>
                </a:solidFill>
                <a:latin typeface="Times New Roman" charset="0"/>
                <a:cs typeface="DejaVu Sans" charset="0"/>
              </a:defRPr>
            </a:lvl1pPr>
          </a:lstStyle>
          <a:p>
            <a:endParaRPr lang="en-US"/>
          </a:p>
        </p:txBody>
      </p:sp>
      <p:sp>
        <p:nvSpPr>
          <p:cNvPr id="5126" name="Rectangle 6"/>
          <p:cNvSpPr>
            <a:spLocks noGrp="1" noChangeArrowheads="1"/>
          </p:cNvSpPr>
          <p:nvPr>
            <p:ph type="sldNum"/>
          </p:nvPr>
        </p:nvSpPr>
        <p:spPr bwMode="auto">
          <a:xfrm>
            <a:off x="4398963" y="9555163"/>
            <a:ext cx="3371850" cy="5016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b" anchorCtr="0" compatLnSpc="1">
            <a:prstTxWarp prst="textNoShape">
              <a:avLst/>
            </a:prstTxWarp>
          </a:bodyPr>
          <a:lstStyle>
            <a:lvl1pPr algn="r">
              <a:tabLst>
                <a:tab pos="457200" algn="l"/>
                <a:tab pos="914400" algn="l"/>
                <a:tab pos="1371600" algn="l"/>
                <a:tab pos="1828800" algn="l"/>
                <a:tab pos="2286000" algn="l"/>
                <a:tab pos="2743200" algn="l"/>
                <a:tab pos="3200400" algn="l"/>
              </a:tabLst>
              <a:defRPr sz="1400">
                <a:solidFill>
                  <a:srgbClr val="000000"/>
                </a:solidFill>
                <a:latin typeface="Times New Roman" charset="0"/>
                <a:cs typeface="DejaVu Sans" charset="0"/>
              </a:defRPr>
            </a:lvl1pPr>
          </a:lstStyle>
          <a:p>
            <a:fld id="{FE3B0D8B-C5B7-E449-B4F0-8CC65855C46B}" type="slidenum">
              <a:rPr lang="en-US"/>
              <a:pPr/>
              <a:t>‹#›</a:t>
            </a:fld>
            <a:endParaRPr lang="en-US"/>
          </a:p>
        </p:txBody>
      </p:sp>
    </p:spTree>
    <p:extLst>
      <p:ext uri="{BB962C8B-B14F-4D97-AF65-F5344CB8AC3E}">
        <p14:creationId xmlns:p14="http://schemas.microsoft.com/office/powerpoint/2010/main" val="25501767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57200"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ln/>
        </p:spPr>
        <p:txBody>
          <a:bodyPr/>
          <a:lstStyle/>
          <a:p>
            <a:fld id="{39A205B9-A243-E04C-B7DD-8DCDA4293758}" type="slidenum">
              <a:rPr lang="en-US"/>
              <a:pPr/>
              <a:t>1</a:t>
            </a:fld>
            <a:endParaRPr lang="en-US"/>
          </a:p>
        </p:txBody>
      </p:sp>
      <p:sp>
        <p:nvSpPr>
          <p:cNvPr id="225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225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1200">
                <a:solidFill>
                  <a:srgbClr val="000000"/>
                </a:solidFill>
                <a:latin typeface="Times New Roman" charset="0"/>
                <a:ea typeface="ＭＳ Ｐゴシック" charset="0"/>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1200">
                <a:solidFill>
                  <a:srgbClr val="000000"/>
                </a:solidFill>
                <a:latin typeface="Times New Roman" charset="0"/>
                <a:ea typeface="ＭＳ Ｐゴシック" charset="0"/>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1200">
                <a:solidFill>
                  <a:srgbClr val="000000"/>
                </a:solidFill>
                <a:latin typeface="Times New Roman" charset="0"/>
                <a:ea typeface="ＭＳ Ｐゴシック" charset="0"/>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1200">
                <a:solidFill>
                  <a:srgbClr val="000000"/>
                </a:solidFill>
                <a:latin typeface="Times New Roman" charset="0"/>
                <a:ea typeface="ＭＳ Ｐゴシック" charset="0"/>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Lst>
              <a:defRPr sz="1200">
                <a:solidFill>
                  <a:srgbClr val="000000"/>
                </a:solidFill>
                <a:latin typeface="Times New Roman" charset="0"/>
                <a:ea typeface="ＭＳ Ｐゴシック" charset="0"/>
              </a:defRPr>
            </a:lvl9pPr>
          </a:lstStyle>
          <a:p>
            <a:pPr marL="215900" indent="-214313" eaLnBrk="1">
              <a:spcBef>
                <a:spcPct val="0"/>
              </a:spcBef>
            </a:pPr>
            <a:endParaRPr lang="en-US" sz="2000" dirty="0">
              <a:latin typeface="Arial" charset="0"/>
              <a:cs typeface="Droid Sans Fallback" charset="0"/>
            </a:endParaRPr>
          </a:p>
        </p:txBody>
      </p:sp>
      <p:sp>
        <p:nvSpPr>
          <p:cNvPr id="22531" name="Text Box 3"/>
          <p:cNvSpPr txBox="1">
            <a:spLocks noChangeArrowheads="1"/>
          </p:cNvSpPr>
          <p:nvPr/>
        </p:nvSpPr>
        <p:spPr bwMode="auto">
          <a:xfrm>
            <a:off x="3884613" y="8685213"/>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nchor="b"/>
          <a:lstStyle>
            <a:lvl1pPr>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roid Sans Fallback" charset="0"/>
              </a:defRPr>
            </a:lvl1pPr>
            <a:lvl2pPr>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roid Sans Fallback" charset="0"/>
              </a:defRPr>
            </a:lvl2pPr>
            <a:lvl3pPr>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roid Sans Fallback" charset="0"/>
              </a:defRPr>
            </a:lvl3pPr>
            <a:lvl4pPr>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roid Sans Fallback" charset="0"/>
              </a:defRPr>
            </a:lvl4pPr>
            <a:lvl5pPr>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roid Sans Fallback"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roid Sans Fallback"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roid Sans Fallback"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roid Sans Fallback"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Lst>
              <a:defRPr>
                <a:solidFill>
                  <a:srgbClr val="000000"/>
                </a:solidFill>
                <a:latin typeface="Arial" charset="0"/>
                <a:ea typeface="ＭＳ Ｐゴシック" charset="0"/>
                <a:cs typeface="Droid Sans Fallback" charset="0"/>
              </a:defRPr>
            </a:lvl9pPr>
          </a:lstStyle>
          <a:p>
            <a:pPr algn="r" hangingPunct="1">
              <a:lnSpc>
                <a:spcPct val="100000"/>
              </a:lnSpc>
            </a:pPr>
            <a:fld id="{3B3B539B-6D1A-6244-8570-5213E72030ED}" type="slidenum">
              <a:rPr lang="en-US" sz="1200">
                <a:latin typeface="+mn-lt" charset="0"/>
                <a:cs typeface="+mn-ea" charset="0"/>
              </a:rPr>
              <a:pPr algn="r" hangingPunct="1">
                <a:lnSpc>
                  <a:spcPct val="100000"/>
                </a:lnSpc>
              </a:pPr>
              <a:t>1</a:t>
            </a:fld>
            <a:endParaRPr lang="en-US" sz="1200">
              <a:latin typeface="+mn-lt" charset="0"/>
              <a:cs typeface="+mn-ea"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fld id="{FE3B0D8B-C5B7-E449-B4F0-8CC65855C46B}" type="slidenum">
              <a:rPr lang="en-US" smtClean="0"/>
              <a:pPr/>
              <a:t>12</a:t>
            </a:fld>
            <a:endParaRPr lang="en-US"/>
          </a:p>
        </p:txBody>
      </p:sp>
    </p:spTree>
    <p:extLst>
      <p:ext uri="{BB962C8B-B14F-4D97-AF65-F5344CB8AC3E}">
        <p14:creationId xmlns:p14="http://schemas.microsoft.com/office/powerpoint/2010/main" val="29884225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rgbClr val="000000"/>
                </a:solidFill>
                <a:effectLst/>
                <a:latin typeface="Times New Roman" charset="0"/>
                <a:ea typeface="ＭＳ Ｐゴシック" charset="0"/>
                <a:cs typeface="+mn-cs"/>
              </a:rPr>
              <a:t>Radio waves travel across an atmosphere fraught with natural and man-made phenomenon that can impact the integrity of that signal. If you’ve listened to AM radio before/during/after a thunderstorm you hear various noises interfering with your ability to hear a song or what is being said. Listen in the evening </a:t>
            </a:r>
            <a:r>
              <a:rPr lang="en-US" sz="1200" kern="1200" dirty="0" err="1">
                <a:solidFill>
                  <a:srgbClr val="000000"/>
                </a:solidFill>
                <a:effectLst/>
                <a:latin typeface="Times New Roman" charset="0"/>
                <a:ea typeface="ＭＳ Ｐゴシック" charset="0"/>
                <a:cs typeface="+mn-cs"/>
              </a:rPr>
              <a:t>anf</a:t>
            </a:r>
            <a:r>
              <a:rPr lang="en-US" sz="1200" kern="1200" dirty="0">
                <a:solidFill>
                  <a:srgbClr val="000000"/>
                </a:solidFill>
                <a:effectLst/>
                <a:latin typeface="Times New Roman" charset="0"/>
                <a:ea typeface="ＭＳ Ｐゴシック" charset="0"/>
                <a:cs typeface="+mn-cs"/>
              </a:rPr>
              <a:t> you may hear signals fade in and out according to upper atmospheric conditions. Mind you, these radio stations are using kilowatts of power using Amplitude Modulation consuming significant bandwidth.</a:t>
            </a:r>
          </a:p>
          <a:p>
            <a:r>
              <a:rPr lang="en-US" sz="1200" kern="1200" dirty="0">
                <a:solidFill>
                  <a:srgbClr val="000000"/>
                </a:solidFill>
                <a:effectLst/>
                <a:latin typeface="Times New Roman" charset="0"/>
                <a:ea typeface="ＭＳ Ｐゴシック" charset="0"/>
                <a:cs typeface="+mn-cs"/>
              </a:rPr>
              <a:t>When we talk about performance in Amateur Radio communications, we are looking at the best way to communicate intelligence expediently and reliably without loss of integrity across varying atmospheric conditions using minimal power and making efficient use of radio spectrum. Performance is where digital modes excel.</a:t>
            </a:r>
          </a:p>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13</a:t>
            </a:fld>
            <a:endParaRPr lang="en-US"/>
          </a:p>
        </p:txBody>
      </p:sp>
    </p:spTree>
    <p:extLst>
      <p:ext uri="{BB962C8B-B14F-4D97-AF65-F5344CB8AC3E}">
        <p14:creationId xmlns:p14="http://schemas.microsoft.com/office/powerpoint/2010/main" val="14296827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rgbClr val="000000"/>
                </a:solidFill>
                <a:effectLst/>
                <a:latin typeface="Times New Roman" charset="0"/>
                <a:ea typeface="ＭＳ Ｐゴシック" charset="0"/>
                <a:cs typeface="+mn-cs"/>
              </a:rPr>
              <a:t>Digital communications is rooted in our ability to communicate 1’s and 0’s in some fashion. Methods include:</a:t>
            </a:r>
          </a:p>
          <a:p>
            <a:pPr lvl="0"/>
            <a:r>
              <a:rPr lang="en-US" sz="1200" kern="1200" dirty="0">
                <a:solidFill>
                  <a:srgbClr val="000000"/>
                </a:solidFill>
                <a:effectLst/>
                <a:latin typeface="Times New Roman" charset="0"/>
                <a:ea typeface="ＭＳ Ｐゴシック" charset="0"/>
                <a:cs typeface="+mn-cs"/>
              </a:rPr>
              <a:t>Keying a signal on and off as with CW</a:t>
            </a:r>
          </a:p>
          <a:p>
            <a:pPr lvl="0"/>
            <a:r>
              <a:rPr lang="en-US" sz="1200" kern="1200" dirty="0">
                <a:solidFill>
                  <a:srgbClr val="000000"/>
                </a:solidFill>
                <a:effectLst/>
                <a:latin typeface="Times New Roman" charset="0"/>
                <a:ea typeface="ＭＳ Ｐゴシック" charset="0"/>
                <a:cs typeface="+mn-cs"/>
              </a:rPr>
              <a:t>Shifting the frequency of a signal with one frequency represent 0’s and another representing 1’s</a:t>
            </a:r>
          </a:p>
          <a:p>
            <a:pPr lvl="0"/>
            <a:r>
              <a:rPr lang="en-US" sz="1200" kern="1200" dirty="0">
                <a:solidFill>
                  <a:srgbClr val="000000"/>
                </a:solidFill>
                <a:effectLst/>
                <a:latin typeface="Times New Roman" charset="0"/>
                <a:ea typeface="ＭＳ Ｐゴシック" charset="0"/>
                <a:cs typeface="+mn-cs"/>
              </a:rPr>
              <a:t>Differing audio tones upon a signal with one tone representing 0’s and another representing 1’s</a:t>
            </a:r>
          </a:p>
          <a:p>
            <a:r>
              <a:rPr lang="en-US" sz="1200" kern="1200" dirty="0">
                <a:solidFill>
                  <a:srgbClr val="000000"/>
                </a:solidFill>
                <a:effectLst/>
                <a:latin typeface="Times New Roman" charset="0"/>
                <a:ea typeface="ＭＳ Ｐゴシック" charset="0"/>
                <a:cs typeface="+mn-cs"/>
              </a:rPr>
              <a:t>Let’s dig into this further.</a:t>
            </a:r>
          </a:p>
          <a:p>
            <a:r>
              <a:rPr lang="en-US" sz="1200" b="1" kern="1200" dirty="0">
                <a:solidFill>
                  <a:srgbClr val="000000"/>
                </a:solidFill>
                <a:effectLst/>
                <a:latin typeface="Times New Roman" charset="0"/>
                <a:ea typeface="ＭＳ Ｐゴシック" charset="0"/>
                <a:cs typeface="+mn-cs"/>
              </a:rPr>
              <a:t>Frequency Shift Keying (FSK)</a:t>
            </a:r>
          </a:p>
          <a:p>
            <a:r>
              <a:rPr lang="en-US" sz="1200" kern="1200" dirty="0">
                <a:solidFill>
                  <a:srgbClr val="000000"/>
                </a:solidFill>
                <a:effectLst/>
                <a:latin typeface="Times New Roman" charset="0"/>
                <a:ea typeface="ＭＳ Ｐゴシック" charset="0"/>
                <a:cs typeface="+mn-cs"/>
              </a:rPr>
              <a:t>FSK is a frequency modulation scheme in which intelligence is transmitted digitally as frequency changes in a carrier signal. One frequency may represent 1’s (referred to as the MARK frequency) and the other frequency as 0’s (referred to as the SPACE frequency.)</a:t>
            </a:r>
          </a:p>
          <a:p>
            <a:r>
              <a:rPr lang="en-US" sz="1200" kern="1200" dirty="0">
                <a:solidFill>
                  <a:srgbClr val="000000"/>
                </a:solidFill>
                <a:effectLst/>
                <a:latin typeface="Times New Roman" charset="0"/>
                <a:ea typeface="ＭＳ Ｐゴシック" charset="0"/>
                <a:cs typeface="+mn-cs"/>
              </a:rPr>
              <a:t>The first digital mode to employ this method was Radio Teletype (RTTY.) RTTY was an evolution in the 1920’s of early landline teleprinter communications that began in the mid-1800’s. For RTTY the signal is shifted 170 Hz. More about RTTY later.</a:t>
            </a:r>
          </a:p>
          <a:p>
            <a:r>
              <a:rPr lang="en-US" sz="1200" b="1" kern="1200" dirty="0">
                <a:solidFill>
                  <a:srgbClr val="000000"/>
                </a:solidFill>
                <a:effectLst/>
                <a:latin typeface="Times New Roman" charset="0"/>
                <a:ea typeface="ＭＳ Ｐゴシック" charset="0"/>
                <a:cs typeface="+mn-cs"/>
              </a:rPr>
              <a:t>Audio Frequency Shift Keying (AFSK)</a:t>
            </a:r>
          </a:p>
          <a:p>
            <a:r>
              <a:rPr lang="en-US" sz="1200" kern="1200" dirty="0">
                <a:solidFill>
                  <a:srgbClr val="000000"/>
                </a:solidFill>
                <a:effectLst/>
                <a:latin typeface="Times New Roman" charset="0"/>
                <a:ea typeface="ＭＳ Ｐゴシック" charset="0"/>
                <a:cs typeface="+mn-cs"/>
              </a:rPr>
              <a:t>AFSK is a modulation scheme in which intelligence is transmitted digitally as audio pitch changes on a carrier signal whether it be AM or FM. Audio often transitions between two tones representing 1’s and 0’s respectively.</a:t>
            </a:r>
          </a:p>
          <a:p>
            <a:r>
              <a:rPr lang="en-US" sz="1200" b="1" kern="1200" dirty="0">
                <a:solidFill>
                  <a:srgbClr val="000000"/>
                </a:solidFill>
                <a:effectLst/>
                <a:latin typeface="Times New Roman" charset="0"/>
                <a:ea typeface="ＭＳ Ｐゴシック" charset="0"/>
                <a:cs typeface="+mn-cs"/>
              </a:rPr>
              <a:t>AFSK vs FSK</a:t>
            </a:r>
          </a:p>
          <a:p>
            <a:r>
              <a:rPr lang="en-US" sz="1200" kern="1200" dirty="0">
                <a:solidFill>
                  <a:srgbClr val="000000"/>
                </a:solidFill>
                <a:effectLst/>
                <a:latin typeface="Times New Roman" charset="0"/>
                <a:ea typeface="ＭＳ Ｐゴシック" charset="0"/>
                <a:cs typeface="+mn-cs"/>
              </a:rPr>
              <a:t>While AFSK allows you the flexibility to use sound cards on computers to generate tones as used by various digital modes, you need to insure your audio levels (sending and listening) are set correctly to insure you do not overdrive audio and generate distorted signals. When levels are set correctly, AFSK gives you the same signal as FSK.</a:t>
            </a:r>
          </a:p>
          <a:p>
            <a:r>
              <a:rPr lang="en-US" sz="1200" kern="1200" dirty="0">
                <a:solidFill>
                  <a:srgbClr val="000000"/>
                </a:solidFill>
                <a:effectLst/>
                <a:latin typeface="Times New Roman" charset="0"/>
                <a:ea typeface="ＭＳ Ｐゴシック" charset="0"/>
                <a:cs typeface="+mn-cs"/>
              </a:rPr>
              <a:t>All of the digital mode usage in this workshop will use AFSK.</a:t>
            </a:r>
          </a:p>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14</a:t>
            </a:fld>
            <a:endParaRPr lang="en-US"/>
          </a:p>
        </p:txBody>
      </p:sp>
    </p:spTree>
    <p:extLst>
      <p:ext uri="{BB962C8B-B14F-4D97-AF65-F5344CB8AC3E}">
        <p14:creationId xmlns:p14="http://schemas.microsoft.com/office/powerpoint/2010/main" val="21255822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MCW</a:t>
            </a:r>
          </a:p>
          <a:p>
            <a:r>
              <a:rPr lang="en-US" sz="1200" kern="1200" dirty="0">
                <a:solidFill>
                  <a:srgbClr val="000000"/>
                </a:solidFill>
                <a:effectLst/>
                <a:latin typeface="Times New Roman" charset="0"/>
                <a:ea typeface="ＭＳ Ｐゴシック" charset="0"/>
                <a:cs typeface="+mn-cs"/>
              </a:rPr>
              <a:t>We mentioned CW as the first digital mode whose method of communicating intelligence is simply turning the carrier on and off in the motion of Morse Code. Another method of sending Morse Code is using Modulated Continuous Wave. With MCW we send an on/off audio tone in the rhythm of Morse Code. An example of MCW on FM is hearing a VHF/UHF repeater ID in Morse Code.</a:t>
            </a:r>
          </a:p>
          <a:p>
            <a:r>
              <a:rPr lang="en-US" sz="1200" kern="1200" dirty="0">
                <a:solidFill>
                  <a:srgbClr val="000000"/>
                </a:solidFill>
                <a:effectLst/>
                <a:latin typeface="Times New Roman" charset="0"/>
                <a:ea typeface="ＭＳ Ｐゴシック" charset="0"/>
                <a:cs typeface="+mn-cs"/>
              </a:rPr>
              <a:t>Though MCW is switching between audio tone and off as compared to two different tones, you could consider MCW a form of AFSK. Important to note that within the US, MCW cannot legally be used on HF bands but can be used on VHF and higher frequencies</a:t>
            </a:r>
          </a:p>
        </p:txBody>
      </p:sp>
      <p:sp>
        <p:nvSpPr>
          <p:cNvPr id="4" name="Slide Number Placeholder 3"/>
          <p:cNvSpPr>
            <a:spLocks noGrp="1"/>
          </p:cNvSpPr>
          <p:nvPr>
            <p:ph type="sldNum" idx="10"/>
          </p:nvPr>
        </p:nvSpPr>
        <p:spPr/>
        <p:txBody>
          <a:bodyPr/>
          <a:lstStyle/>
          <a:p>
            <a:fld id="{FE3B0D8B-C5B7-E449-B4F0-8CC65855C46B}" type="slidenum">
              <a:rPr lang="en-US" smtClean="0"/>
              <a:pPr/>
              <a:t>15</a:t>
            </a:fld>
            <a:endParaRPr lang="en-US"/>
          </a:p>
        </p:txBody>
      </p:sp>
    </p:spTree>
    <p:extLst>
      <p:ext uri="{BB962C8B-B14F-4D97-AF65-F5344CB8AC3E}">
        <p14:creationId xmlns:p14="http://schemas.microsoft.com/office/powerpoint/2010/main" val="40776739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RTTY</a:t>
            </a:r>
          </a:p>
          <a:p>
            <a:r>
              <a:rPr lang="en-US" sz="1200" kern="1200" dirty="0">
                <a:solidFill>
                  <a:srgbClr val="000000"/>
                </a:solidFill>
                <a:effectLst/>
                <a:latin typeface="Times New Roman" charset="0"/>
                <a:ea typeface="ＭＳ Ｐゴシック" charset="0"/>
                <a:cs typeface="+mn-cs"/>
              </a:rPr>
              <a:t>Evolution of early landline teleprinter communications that began in the mid-1800’s. RTTY began around the 1920’s using FSK with a signal that shifted 170 Hz. One frequency represents a 1 (referred to as the MARK frequency) and another frequency as 0 (referred to as the SPACE frequency.)</a:t>
            </a:r>
          </a:p>
          <a:p>
            <a:endParaRPr lang="en-US" sz="1200" kern="1200" dirty="0">
              <a:solidFill>
                <a:srgbClr val="000000"/>
              </a:solidFill>
              <a:effectLst/>
              <a:latin typeface="Times New Roman" charset="0"/>
              <a:ea typeface="ＭＳ Ｐゴシック" charset="0"/>
              <a:cs typeface="+mn-cs"/>
            </a:endParaRPr>
          </a:p>
          <a:p>
            <a:r>
              <a:rPr lang="en-US" sz="1200" kern="1200" dirty="0">
                <a:solidFill>
                  <a:srgbClr val="000000"/>
                </a:solidFill>
                <a:effectLst/>
                <a:latin typeface="Times New Roman" charset="0"/>
                <a:ea typeface="ＭＳ Ｐゴシック" charset="0"/>
                <a:cs typeface="+mn-cs"/>
              </a:rPr>
              <a:t>As a method of keyboard-to-keyboard communication, RTTY used a five-bit code called </a:t>
            </a:r>
            <a:r>
              <a:rPr lang="en-US" sz="1200" kern="1200" dirty="0" err="1">
                <a:solidFill>
                  <a:srgbClr val="000000"/>
                </a:solidFill>
                <a:effectLst/>
                <a:latin typeface="Times New Roman" charset="0"/>
                <a:ea typeface="ＭＳ Ｐゴシック" charset="0"/>
                <a:cs typeface="+mn-cs"/>
              </a:rPr>
              <a:t>Baudot</a:t>
            </a:r>
            <a:r>
              <a:rPr lang="en-US" sz="1200" kern="1200" dirty="0">
                <a:solidFill>
                  <a:srgbClr val="000000"/>
                </a:solidFill>
                <a:effectLst/>
                <a:latin typeface="Times New Roman" charset="0"/>
                <a:ea typeface="ＭＳ Ｐゴシック" charset="0"/>
                <a:cs typeface="+mn-cs"/>
              </a:rPr>
              <a:t> to represent letters, numbers, punctuation, and some control characters. Since the output was printed on rolls of teletype paper, some of the control characters were necessary to signify carriage return and linefeed of the paper. There was control character for ringing a bell on a teletype as well.</a:t>
            </a:r>
          </a:p>
          <a:p>
            <a:endParaRPr lang="en-US" sz="1200" kern="1200" dirty="0">
              <a:solidFill>
                <a:srgbClr val="000000"/>
              </a:solidFill>
              <a:effectLst/>
              <a:latin typeface="Times New Roman" charset="0"/>
              <a:ea typeface="ＭＳ Ｐゴシック" charset="0"/>
              <a:cs typeface="+mn-cs"/>
            </a:endParaRPr>
          </a:p>
          <a:p>
            <a:r>
              <a:rPr lang="en-US" sz="1200" kern="1200" dirty="0">
                <a:solidFill>
                  <a:srgbClr val="000000"/>
                </a:solidFill>
                <a:effectLst/>
                <a:latin typeface="Times New Roman" charset="0"/>
                <a:ea typeface="ＭＳ Ｐゴシック" charset="0"/>
                <a:cs typeface="+mn-cs"/>
              </a:rPr>
              <a:t>Over time teleprinters were replaced with terminals and then eventually with PCs the use of ASCII </a:t>
            </a:r>
            <a:r>
              <a:rPr lang="en-US" sz="1200" kern="1200" dirty="0" err="1">
                <a:solidFill>
                  <a:srgbClr val="000000"/>
                </a:solidFill>
                <a:effectLst/>
                <a:latin typeface="Times New Roman" charset="0"/>
                <a:ea typeface="ＭＳ Ｐゴシック" charset="0"/>
                <a:cs typeface="+mn-cs"/>
              </a:rPr>
              <a:t>akll</a:t>
            </a:r>
            <a:r>
              <a:rPr lang="en-US" sz="1200" kern="1200" dirty="0">
                <a:solidFill>
                  <a:srgbClr val="000000"/>
                </a:solidFill>
                <a:effectLst/>
                <a:latin typeface="Times New Roman" charset="0"/>
                <a:ea typeface="ＭＳ Ｐゴシック" charset="0"/>
                <a:cs typeface="+mn-cs"/>
              </a:rPr>
              <a:t> but replacing </a:t>
            </a:r>
            <a:r>
              <a:rPr lang="en-US" sz="1200" kern="1200" dirty="0" err="1">
                <a:solidFill>
                  <a:srgbClr val="000000"/>
                </a:solidFill>
                <a:effectLst/>
                <a:latin typeface="Times New Roman" charset="0"/>
                <a:ea typeface="ＭＳ Ｐゴシック" charset="0"/>
                <a:cs typeface="+mn-cs"/>
              </a:rPr>
              <a:t>Baudot</a:t>
            </a:r>
            <a:r>
              <a:rPr lang="en-US" sz="1200" kern="1200" dirty="0">
                <a:solidFill>
                  <a:srgbClr val="000000"/>
                </a:solidFill>
                <a:effectLst/>
                <a:latin typeface="Times New Roman" charset="0"/>
                <a:ea typeface="ＭＳ Ｐゴシック" charset="0"/>
                <a:cs typeface="+mn-cs"/>
              </a:rPr>
              <a:t>. Since AFSK gives you the same signal as FSK, dedicated RTTY modems of the past became replaced with sound cards on PC’s. As a reminder when using AFSK, audio levels are critical for proper reception and clean transmission of signals.</a:t>
            </a:r>
          </a:p>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16</a:t>
            </a:fld>
            <a:endParaRPr lang="en-US"/>
          </a:p>
        </p:txBody>
      </p:sp>
    </p:spTree>
    <p:extLst>
      <p:ext uri="{BB962C8B-B14F-4D97-AF65-F5344CB8AC3E}">
        <p14:creationId xmlns:p14="http://schemas.microsoft.com/office/powerpoint/2010/main" val="3043350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rgbClr val="000000"/>
                </a:solidFill>
                <a:effectLst/>
                <a:latin typeface="Times New Roman" charset="0"/>
                <a:ea typeface="ＭＳ Ｐゴシック" charset="0"/>
                <a:cs typeface="+mn-cs"/>
              </a:rPr>
              <a:t>Many of the digital modes that are popular today are born as PC implementations using sound card and radio interfaces rather than implements as dedicated hardware devices like CW and RTTY. PSK31 uses amplitude and phase modulation converted to audio. We say phase modulation because the phase shift of the signal determines whether you are sending a 0 or a 1 (180-degree phase shift and no phase shift respectively.)</a:t>
            </a:r>
          </a:p>
          <a:p>
            <a:r>
              <a:rPr lang="en-US" sz="1200" kern="1200" dirty="0">
                <a:solidFill>
                  <a:srgbClr val="000000"/>
                </a:solidFill>
                <a:effectLst/>
                <a:latin typeface="Times New Roman" charset="0"/>
                <a:ea typeface="ＭＳ Ｐゴシック" charset="0"/>
                <a:cs typeface="+mn-cs"/>
              </a:rPr>
              <a:t>PSK31 is designed as a keyboard-to-keyboard communication protocol so its data rate of 31 baud is designed to be close to typing speed. The mode is very efficient as we will learn during our lab exercises.</a:t>
            </a:r>
          </a:p>
        </p:txBody>
      </p:sp>
      <p:sp>
        <p:nvSpPr>
          <p:cNvPr id="4" name="Slide Number Placeholder 3"/>
          <p:cNvSpPr>
            <a:spLocks noGrp="1"/>
          </p:cNvSpPr>
          <p:nvPr>
            <p:ph type="sldNum" idx="10"/>
          </p:nvPr>
        </p:nvSpPr>
        <p:spPr/>
        <p:txBody>
          <a:bodyPr/>
          <a:lstStyle/>
          <a:p>
            <a:fld id="{FE3B0D8B-C5B7-E449-B4F0-8CC65855C46B}" type="slidenum">
              <a:rPr lang="en-US" smtClean="0"/>
              <a:pPr/>
              <a:t>17</a:t>
            </a:fld>
            <a:endParaRPr lang="en-US"/>
          </a:p>
        </p:txBody>
      </p:sp>
    </p:spTree>
    <p:extLst>
      <p:ext uri="{BB962C8B-B14F-4D97-AF65-F5344CB8AC3E}">
        <p14:creationId xmlns:p14="http://schemas.microsoft.com/office/powerpoint/2010/main" val="39291414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rgbClr val="000000"/>
                </a:solidFill>
                <a:effectLst/>
                <a:latin typeface="Times New Roman" charset="0"/>
                <a:ea typeface="ＭＳ Ｐゴシック" charset="0"/>
                <a:cs typeface="+mn-cs"/>
              </a:rPr>
              <a:t>MT63-2000L</a:t>
            </a:r>
          </a:p>
          <a:p>
            <a:r>
              <a:rPr lang="en-US" sz="1200" kern="1200" dirty="0">
                <a:solidFill>
                  <a:srgbClr val="000000"/>
                </a:solidFill>
                <a:effectLst/>
                <a:latin typeface="Times New Roman" charset="0"/>
                <a:ea typeface="ＭＳ Ｐゴシック" charset="0"/>
                <a:cs typeface="+mn-cs"/>
              </a:rPr>
              <a:t>Up till now we’ve been covering modes used mostly on HF that are slow and have no error correction. MT63 is a digital mode used on VHF/UHF by Amateur Radio Emergency Services organizations for message handling. The mode provides Forward Error Correction (FEC) and 2 </a:t>
            </a:r>
            <a:r>
              <a:rPr lang="en-US" sz="1200" kern="1200" dirty="0" err="1">
                <a:solidFill>
                  <a:srgbClr val="000000"/>
                </a:solidFill>
                <a:effectLst/>
                <a:latin typeface="Times New Roman" charset="0"/>
                <a:ea typeface="ＭＳ Ｐゴシック" charset="0"/>
                <a:cs typeface="+mn-cs"/>
              </a:rPr>
              <a:t>Khz</a:t>
            </a:r>
            <a:r>
              <a:rPr lang="en-US" sz="1200" kern="1200" dirty="0">
                <a:solidFill>
                  <a:srgbClr val="000000"/>
                </a:solidFill>
                <a:effectLst/>
                <a:latin typeface="Times New Roman" charset="0"/>
                <a:ea typeface="ＭＳ Ｐゴシック" charset="0"/>
                <a:cs typeface="+mn-cs"/>
              </a:rPr>
              <a:t> of bandwidth providing transfer rates of 1 KB/minute.  I know the transfer rate does not sound like much compared to a </a:t>
            </a:r>
            <a:r>
              <a:rPr lang="en-US" sz="1200" kern="1200" dirty="0" err="1">
                <a:solidFill>
                  <a:srgbClr val="000000"/>
                </a:solidFill>
                <a:effectLst/>
                <a:latin typeface="Times New Roman" charset="0"/>
                <a:ea typeface="ＭＳ Ｐゴシック" charset="0"/>
                <a:cs typeface="+mn-cs"/>
              </a:rPr>
              <a:t>WiFi</a:t>
            </a:r>
            <a:r>
              <a:rPr lang="en-US" sz="1200" kern="1200" dirty="0">
                <a:solidFill>
                  <a:srgbClr val="000000"/>
                </a:solidFill>
                <a:effectLst/>
                <a:latin typeface="Times New Roman" charset="0"/>
                <a:ea typeface="ＭＳ Ｐゴシック" charset="0"/>
                <a:cs typeface="+mn-cs"/>
              </a:rPr>
              <a:t> connection but the range at this rate with an omni-directional antenna depending on terrain, go from of tens of miles to almost one hundred.</a:t>
            </a:r>
          </a:p>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18</a:t>
            </a:fld>
            <a:endParaRPr lang="en-US"/>
          </a:p>
        </p:txBody>
      </p:sp>
    </p:spTree>
    <p:extLst>
      <p:ext uri="{BB962C8B-B14F-4D97-AF65-F5344CB8AC3E}">
        <p14:creationId xmlns:p14="http://schemas.microsoft.com/office/powerpoint/2010/main" val="11759402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rgbClr val="000000"/>
                </a:solidFill>
                <a:effectLst/>
                <a:latin typeface="Times New Roman" charset="0"/>
                <a:ea typeface="ＭＳ Ｐゴシック" charset="0"/>
                <a:cs typeface="+mn-cs"/>
              </a:rPr>
              <a:t>MT63-2000L</a:t>
            </a:r>
          </a:p>
          <a:p>
            <a:r>
              <a:rPr lang="en-US" sz="1200" kern="1200" dirty="0">
                <a:solidFill>
                  <a:srgbClr val="000000"/>
                </a:solidFill>
                <a:effectLst/>
                <a:latin typeface="Times New Roman" charset="0"/>
                <a:ea typeface="ＭＳ Ｐゴシック" charset="0"/>
                <a:cs typeface="+mn-cs"/>
              </a:rPr>
              <a:t>Up till now we’ve been covering modes used mostly on HF that are slow and have no error correction. MT63 is a digital mode used on VHF/UHF by Amateur Radio Emergency Services organizations for message handling. The mode provides Forward Error Correction (FEC) and 2 </a:t>
            </a:r>
            <a:r>
              <a:rPr lang="en-US" sz="1200" kern="1200" dirty="0" err="1">
                <a:solidFill>
                  <a:srgbClr val="000000"/>
                </a:solidFill>
                <a:effectLst/>
                <a:latin typeface="Times New Roman" charset="0"/>
                <a:ea typeface="ＭＳ Ｐゴシック" charset="0"/>
                <a:cs typeface="+mn-cs"/>
              </a:rPr>
              <a:t>Khz</a:t>
            </a:r>
            <a:r>
              <a:rPr lang="en-US" sz="1200" kern="1200" dirty="0">
                <a:solidFill>
                  <a:srgbClr val="000000"/>
                </a:solidFill>
                <a:effectLst/>
                <a:latin typeface="Times New Roman" charset="0"/>
                <a:ea typeface="ＭＳ Ｐゴシック" charset="0"/>
                <a:cs typeface="+mn-cs"/>
              </a:rPr>
              <a:t> of bandwidth providing transfer rates of 1 KB/minute.  I know the transfer rate does not sound like much compared to a </a:t>
            </a:r>
            <a:r>
              <a:rPr lang="en-US" sz="1200" kern="1200" dirty="0" err="1">
                <a:solidFill>
                  <a:srgbClr val="000000"/>
                </a:solidFill>
                <a:effectLst/>
                <a:latin typeface="Times New Roman" charset="0"/>
                <a:ea typeface="ＭＳ Ｐゴシック" charset="0"/>
                <a:cs typeface="+mn-cs"/>
              </a:rPr>
              <a:t>WiFi</a:t>
            </a:r>
            <a:r>
              <a:rPr lang="en-US" sz="1200" kern="1200" dirty="0">
                <a:solidFill>
                  <a:srgbClr val="000000"/>
                </a:solidFill>
                <a:effectLst/>
                <a:latin typeface="Times New Roman" charset="0"/>
                <a:ea typeface="ＭＳ Ｐゴシック" charset="0"/>
                <a:cs typeface="+mn-cs"/>
              </a:rPr>
              <a:t> connection but the range at this rate with an omni-directional antenna depending on terrain, go from of tens of miles to almost one hundred.</a:t>
            </a:r>
          </a:p>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19</a:t>
            </a:fld>
            <a:endParaRPr lang="en-US"/>
          </a:p>
        </p:txBody>
      </p:sp>
    </p:spTree>
    <p:extLst>
      <p:ext uri="{BB962C8B-B14F-4D97-AF65-F5344CB8AC3E}">
        <p14:creationId xmlns:p14="http://schemas.microsoft.com/office/powerpoint/2010/main" val="77813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a:solidFill>
                  <a:srgbClr val="000000"/>
                </a:solidFill>
                <a:effectLst/>
                <a:latin typeface="Times New Roman" charset="0"/>
                <a:ea typeface="ＭＳ Ｐゴシック" charset="0"/>
                <a:cs typeface="+mn-cs"/>
              </a:rPr>
              <a:t>MT63-2000L</a:t>
            </a:r>
          </a:p>
          <a:p>
            <a:r>
              <a:rPr lang="en-US" sz="1200" kern="1200" dirty="0">
                <a:solidFill>
                  <a:srgbClr val="000000"/>
                </a:solidFill>
                <a:effectLst/>
                <a:latin typeface="Times New Roman" charset="0"/>
                <a:ea typeface="ＭＳ Ｐゴシック" charset="0"/>
                <a:cs typeface="+mn-cs"/>
              </a:rPr>
              <a:t>Up till now we’ve been covering modes used mostly on HF that are slow and have no error correction. MT63 is a digital mode used on VHF/UHF by Amateur Radio Emergency Services organizations for message handling. The mode provides Forward Error Correction (FEC) and 2 </a:t>
            </a:r>
            <a:r>
              <a:rPr lang="en-US" sz="1200" kern="1200" dirty="0" err="1">
                <a:solidFill>
                  <a:srgbClr val="000000"/>
                </a:solidFill>
                <a:effectLst/>
                <a:latin typeface="Times New Roman" charset="0"/>
                <a:ea typeface="ＭＳ Ｐゴシック" charset="0"/>
                <a:cs typeface="+mn-cs"/>
              </a:rPr>
              <a:t>Khz</a:t>
            </a:r>
            <a:r>
              <a:rPr lang="en-US" sz="1200" kern="1200" dirty="0">
                <a:solidFill>
                  <a:srgbClr val="000000"/>
                </a:solidFill>
                <a:effectLst/>
                <a:latin typeface="Times New Roman" charset="0"/>
                <a:ea typeface="ＭＳ Ｐゴシック" charset="0"/>
                <a:cs typeface="+mn-cs"/>
              </a:rPr>
              <a:t> of bandwidth providing transfer rates of 1 KB/minute.  I know the transfer rate does not sound like much compared to a </a:t>
            </a:r>
            <a:r>
              <a:rPr lang="en-US" sz="1200" kern="1200" dirty="0" err="1">
                <a:solidFill>
                  <a:srgbClr val="000000"/>
                </a:solidFill>
                <a:effectLst/>
                <a:latin typeface="Times New Roman" charset="0"/>
                <a:ea typeface="ＭＳ Ｐゴシック" charset="0"/>
                <a:cs typeface="+mn-cs"/>
              </a:rPr>
              <a:t>WiFi</a:t>
            </a:r>
            <a:r>
              <a:rPr lang="en-US" sz="1200" kern="1200" dirty="0">
                <a:solidFill>
                  <a:srgbClr val="000000"/>
                </a:solidFill>
                <a:effectLst/>
                <a:latin typeface="Times New Roman" charset="0"/>
                <a:ea typeface="ＭＳ Ｐゴシック" charset="0"/>
                <a:cs typeface="+mn-cs"/>
              </a:rPr>
              <a:t> connection but the range at this rate with an omni-directional antenna depending on terrain, go from of tens of miles to almost one hundred.</a:t>
            </a:r>
          </a:p>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20</a:t>
            </a:fld>
            <a:endParaRPr lang="en-US"/>
          </a:p>
        </p:txBody>
      </p:sp>
    </p:spTree>
    <p:extLst>
      <p:ext uri="{BB962C8B-B14F-4D97-AF65-F5344CB8AC3E}">
        <p14:creationId xmlns:p14="http://schemas.microsoft.com/office/powerpoint/2010/main" val="20844946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21</a:t>
            </a:fld>
            <a:endParaRPr lang="en-US"/>
          </a:p>
        </p:txBody>
      </p:sp>
    </p:spTree>
    <p:extLst>
      <p:ext uri="{BB962C8B-B14F-4D97-AF65-F5344CB8AC3E}">
        <p14:creationId xmlns:p14="http://schemas.microsoft.com/office/powerpoint/2010/main" val="24219615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0362B58-2F96-8744-968A-2B21CE89E22D}" type="slidenum">
              <a:rPr lang="en-US"/>
              <a:pPr/>
              <a:t>2</a:t>
            </a:fld>
            <a:endParaRPr lang="en-US"/>
          </a:p>
        </p:txBody>
      </p:sp>
      <p:sp>
        <p:nvSpPr>
          <p:cNvPr id="26625" name="Text Box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266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Tree>
    <p:extLst>
      <p:ext uri="{BB962C8B-B14F-4D97-AF65-F5344CB8AC3E}">
        <p14:creationId xmlns:p14="http://schemas.microsoft.com/office/powerpoint/2010/main" val="39094516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22</a:t>
            </a:fld>
            <a:endParaRPr lang="en-US"/>
          </a:p>
        </p:txBody>
      </p:sp>
    </p:spTree>
    <p:extLst>
      <p:ext uri="{BB962C8B-B14F-4D97-AF65-F5344CB8AC3E}">
        <p14:creationId xmlns:p14="http://schemas.microsoft.com/office/powerpoint/2010/main" val="20282737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23</a:t>
            </a:fld>
            <a:endParaRPr lang="en-US"/>
          </a:p>
        </p:txBody>
      </p:sp>
    </p:spTree>
    <p:extLst>
      <p:ext uri="{BB962C8B-B14F-4D97-AF65-F5344CB8AC3E}">
        <p14:creationId xmlns:p14="http://schemas.microsoft.com/office/powerpoint/2010/main" val="11470309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24</a:t>
            </a:fld>
            <a:endParaRPr lang="en-US"/>
          </a:p>
        </p:txBody>
      </p:sp>
    </p:spTree>
    <p:extLst>
      <p:ext uri="{BB962C8B-B14F-4D97-AF65-F5344CB8AC3E}">
        <p14:creationId xmlns:p14="http://schemas.microsoft.com/office/powerpoint/2010/main" val="17518768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25</a:t>
            </a:fld>
            <a:endParaRPr lang="en-US"/>
          </a:p>
        </p:txBody>
      </p:sp>
    </p:spTree>
    <p:extLst>
      <p:ext uri="{BB962C8B-B14F-4D97-AF65-F5344CB8AC3E}">
        <p14:creationId xmlns:p14="http://schemas.microsoft.com/office/powerpoint/2010/main" val="14998853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26</a:t>
            </a:fld>
            <a:endParaRPr lang="en-US"/>
          </a:p>
        </p:txBody>
      </p:sp>
    </p:spTree>
    <p:extLst>
      <p:ext uri="{BB962C8B-B14F-4D97-AF65-F5344CB8AC3E}">
        <p14:creationId xmlns:p14="http://schemas.microsoft.com/office/powerpoint/2010/main" val="20326294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27</a:t>
            </a:fld>
            <a:endParaRPr lang="en-US"/>
          </a:p>
        </p:txBody>
      </p:sp>
    </p:spTree>
    <p:extLst>
      <p:ext uri="{BB962C8B-B14F-4D97-AF65-F5344CB8AC3E}">
        <p14:creationId xmlns:p14="http://schemas.microsoft.com/office/powerpoint/2010/main" val="20335285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28</a:t>
            </a:fld>
            <a:endParaRPr lang="en-US"/>
          </a:p>
        </p:txBody>
      </p:sp>
    </p:spTree>
    <p:extLst>
      <p:ext uri="{BB962C8B-B14F-4D97-AF65-F5344CB8AC3E}">
        <p14:creationId xmlns:p14="http://schemas.microsoft.com/office/powerpoint/2010/main" val="41187549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p:nvPr>
        </p:nvSpPr>
        <p:spPr/>
        <p:txBody>
          <a:bodyPr/>
          <a:lstStyle/>
          <a:p>
            <a:fld id="{FE3B0D8B-C5B7-E449-B4F0-8CC65855C46B}" type="slidenum">
              <a:rPr lang="en-US" smtClean="0"/>
              <a:pPr/>
              <a:t>29</a:t>
            </a:fld>
            <a:endParaRPr lang="en-US"/>
          </a:p>
        </p:txBody>
      </p:sp>
    </p:spTree>
    <p:extLst>
      <p:ext uri="{BB962C8B-B14F-4D97-AF65-F5344CB8AC3E}">
        <p14:creationId xmlns:p14="http://schemas.microsoft.com/office/powerpoint/2010/main" val="1977393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0362B58-2F96-8744-968A-2B21CE89E22D}" type="slidenum">
              <a:rPr lang="en-US"/>
              <a:pPr/>
              <a:t>3</a:t>
            </a:fld>
            <a:endParaRPr lang="en-US"/>
          </a:p>
        </p:txBody>
      </p:sp>
      <p:sp>
        <p:nvSpPr>
          <p:cNvPr id="26625" name="Text Box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266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Tree>
    <p:extLst>
      <p:ext uri="{BB962C8B-B14F-4D97-AF65-F5344CB8AC3E}">
        <p14:creationId xmlns:p14="http://schemas.microsoft.com/office/powerpoint/2010/main" val="3562257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0362B58-2F96-8744-968A-2B21CE89E22D}" type="slidenum">
              <a:rPr lang="en-US"/>
              <a:pPr/>
              <a:t>4</a:t>
            </a:fld>
            <a:endParaRPr lang="en-US"/>
          </a:p>
        </p:txBody>
      </p:sp>
      <p:sp>
        <p:nvSpPr>
          <p:cNvPr id="26625" name="Text Box 1"/>
          <p:cNvSpPr txBox="1">
            <a:spLocks noGrp="1" noRot="1" noChangeAspect="1"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266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Tree>
    <p:extLst>
      <p:ext uri="{BB962C8B-B14F-4D97-AF65-F5344CB8AC3E}">
        <p14:creationId xmlns:p14="http://schemas.microsoft.com/office/powerpoint/2010/main" val="38011426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7</a:t>
            </a:fld>
            <a:endParaRPr lang="en-US"/>
          </a:p>
        </p:txBody>
      </p:sp>
    </p:spTree>
    <p:extLst>
      <p:ext uri="{BB962C8B-B14F-4D97-AF65-F5344CB8AC3E}">
        <p14:creationId xmlns:p14="http://schemas.microsoft.com/office/powerpoint/2010/main" val="440289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rgbClr val="000000"/>
                </a:solidFill>
                <a:latin typeface="Times New Roman" charset="0"/>
                <a:ea typeface="ＭＳ Ｐゴシック" charset="0"/>
                <a:cs typeface="+mn-cs"/>
              </a:rPr>
              <a:t>While the FCC regulates what frequencies and where modes</a:t>
            </a:r>
          </a:p>
          <a:p>
            <a:r>
              <a:rPr lang="en-US" sz="1200" b="0" i="0" u="none" strike="noStrike" kern="1200" baseline="0" dirty="0">
                <a:solidFill>
                  <a:srgbClr val="000000"/>
                </a:solidFill>
                <a:latin typeface="Times New Roman" charset="0"/>
                <a:ea typeface="ＭＳ Ｐゴシック" charset="0"/>
                <a:cs typeface="+mn-cs"/>
              </a:rPr>
              <a:t>are used by Amateur Radio operators, this gets broken down</a:t>
            </a:r>
          </a:p>
          <a:p>
            <a:r>
              <a:rPr lang="en-US" sz="1200" b="0" i="0" u="none" strike="noStrike" kern="1200" baseline="0" dirty="0">
                <a:solidFill>
                  <a:srgbClr val="000000"/>
                </a:solidFill>
                <a:latin typeface="Times New Roman" charset="0"/>
                <a:ea typeface="ＭＳ Ｐゴシック" charset="0"/>
                <a:cs typeface="+mn-cs"/>
              </a:rPr>
              <a:t>further as informal agreements among Amateur Radio</a:t>
            </a:r>
          </a:p>
          <a:p>
            <a:r>
              <a:rPr lang="en-US" sz="1200" b="0" i="0" u="none" strike="noStrike" kern="1200" baseline="0" dirty="0">
                <a:solidFill>
                  <a:srgbClr val="000000"/>
                </a:solidFill>
                <a:latin typeface="Times New Roman" charset="0"/>
                <a:ea typeface="ＭＳ Ｐゴシック" charset="0"/>
                <a:cs typeface="+mn-cs"/>
              </a:rPr>
              <a:t>operators as to where specific modes are used. These</a:t>
            </a:r>
          </a:p>
          <a:p>
            <a:r>
              <a:rPr lang="en-US" sz="1200" b="0" i="0" u="none" strike="noStrike" kern="1200" baseline="0" dirty="0">
                <a:solidFill>
                  <a:srgbClr val="000000"/>
                </a:solidFill>
                <a:latin typeface="Times New Roman" charset="0"/>
                <a:ea typeface="ＭＳ Ｐゴシック" charset="0"/>
                <a:cs typeface="+mn-cs"/>
              </a:rPr>
              <a:t>informal agreements are referred to as Band plan or</a:t>
            </a:r>
          </a:p>
          <a:p>
            <a:r>
              <a:rPr lang="en-US" sz="1200" b="0" i="0" u="none" strike="noStrike" kern="1200" baseline="0" dirty="0">
                <a:solidFill>
                  <a:srgbClr val="000000"/>
                </a:solidFill>
                <a:latin typeface="Times New Roman" charset="0"/>
                <a:ea typeface="ＭＳ Ｐゴシック" charset="0"/>
                <a:cs typeface="+mn-cs"/>
              </a:rPr>
              <a:t>Considerate Operators Guide.</a:t>
            </a:r>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8</a:t>
            </a:fld>
            <a:endParaRPr lang="en-US"/>
          </a:p>
        </p:txBody>
      </p:sp>
    </p:spTree>
    <p:extLst>
      <p:ext uri="{BB962C8B-B14F-4D97-AF65-F5344CB8AC3E}">
        <p14:creationId xmlns:p14="http://schemas.microsoft.com/office/powerpoint/2010/main" val="3580757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rgbClr val="000000"/>
                </a:solidFill>
                <a:latin typeface="Times New Roman" charset="0"/>
                <a:ea typeface="ＭＳ Ｐゴシック" charset="0"/>
                <a:cs typeface="+mn-cs"/>
              </a:rPr>
              <a:t>Continuous Wave (CW)</a:t>
            </a:r>
          </a:p>
          <a:p>
            <a:r>
              <a:rPr lang="en-US" sz="1200" b="0" i="0" u="none" strike="noStrike" kern="1200" baseline="0" dirty="0">
                <a:solidFill>
                  <a:srgbClr val="000000"/>
                </a:solidFill>
                <a:latin typeface="Times New Roman" charset="0"/>
                <a:ea typeface="ＭＳ Ｐゴシック" charset="0"/>
                <a:cs typeface="+mn-cs"/>
              </a:rPr>
              <a:t>Communication starts off with a radio wave carrier signal (aka carrier signal) that we impart an</a:t>
            </a:r>
          </a:p>
          <a:p>
            <a:r>
              <a:rPr lang="en-US" sz="1200" b="0" i="0" u="none" strike="noStrike" kern="1200" baseline="0" dirty="0">
                <a:solidFill>
                  <a:srgbClr val="000000"/>
                </a:solidFill>
                <a:latin typeface="Times New Roman" charset="0"/>
                <a:ea typeface="ＭＳ Ｐゴシック" charset="0"/>
                <a:cs typeface="+mn-cs"/>
              </a:rPr>
              <a:t>intelligence onto. The simplest form of intelligence we can impart is simply turning the carrier on and</a:t>
            </a:r>
          </a:p>
          <a:p>
            <a:r>
              <a:rPr lang="en-US" sz="1200" b="0" i="0" u="none" strike="noStrike" kern="1200" baseline="0" dirty="0">
                <a:solidFill>
                  <a:srgbClr val="000000"/>
                </a:solidFill>
                <a:latin typeface="Times New Roman" charset="0"/>
                <a:ea typeface="ＭＳ Ｐゴシック" charset="0"/>
                <a:cs typeface="+mn-cs"/>
              </a:rPr>
              <a:t>off in some rhythmic fashion. CW is the simplest form of communication with the on-off rhythm being</a:t>
            </a:r>
          </a:p>
          <a:p>
            <a:r>
              <a:rPr lang="en-US" sz="1200" b="0" i="0" u="none" strike="noStrike" kern="1200" baseline="0" dirty="0">
                <a:solidFill>
                  <a:srgbClr val="000000"/>
                </a:solidFill>
                <a:latin typeface="Times New Roman" charset="0"/>
                <a:ea typeface="ＭＳ Ｐゴシック" charset="0"/>
                <a:cs typeface="+mn-cs"/>
              </a:rPr>
              <a:t>Morse Code. CW is arguably the original digital mode.</a:t>
            </a:r>
          </a:p>
          <a:p>
            <a:endParaRPr lang="en-US" sz="1200" b="0" i="0" u="none" strike="noStrike" kern="1200" baseline="0" dirty="0">
              <a:solidFill>
                <a:srgbClr val="000000"/>
              </a:solidFill>
              <a:latin typeface="Times New Roman" charset="0"/>
              <a:ea typeface="ＭＳ Ｐゴシック" charset="0"/>
              <a:cs typeface="+mn-cs"/>
            </a:endParaRPr>
          </a:p>
          <a:p>
            <a:r>
              <a:rPr lang="en-US" sz="1200" b="0" i="0" u="none" strike="noStrike" kern="1200" baseline="0" dirty="0">
                <a:solidFill>
                  <a:srgbClr val="000000"/>
                </a:solidFill>
                <a:latin typeface="Times New Roman" charset="0"/>
                <a:ea typeface="ＭＳ Ｐゴシック" charset="0"/>
                <a:cs typeface="+mn-cs"/>
              </a:rPr>
              <a:t>Amplitude Modulation (AM)</a:t>
            </a:r>
          </a:p>
          <a:p>
            <a:r>
              <a:rPr lang="en-US" sz="1200" b="0" i="0" u="none" strike="noStrike" kern="1200" baseline="0" dirty="0">
                <a:solidFill>
                  <a:srgbClr val="000000"/>
                </a:solidFill>
                <a:latin typeface="Times New Roman" charset="0"/>
                <a:ea typeface="ＭＳ Ｐゴシック" charset="0"/>
                <a:cs typeface="+mn-cs"/>
              </a:rPr>
              <a:t>While turning a carrier on and off rhythmically gets the job done</a:t>
            </a:r>
          </a:p>
          <a:p>
            <a:r>
              <a:rPr lang="en-US" sz="1200" b="0" i="0" u="none" strike="noStrike" kern="1200" baseline="0" dirty="0">
                <a:solidFill>
                  <a:srgbClr val="000000"/>
                </a:solidFill>
                <a:latin typeface="Times New Roman" charset="0"/>
                <a:ea typeface="ＭＳ Ｐゴシック" charset="0"/>
                <a:cs typeface="+mn-cs"/>
              </a:rPr>
              <a:t>albeit slowly, we could instead impart an audio signal on top of</a:t>
            </a:r>
          </a:p>
          <a:p>
            <a:r>
              <a:rPr lang="en-US" sz="1200" b="0" i="0" u="none" strike="noStrike" kern="1200" baseline="0" dirty="0">
                <a:solidFill>
                  <a:srgbClr val="000000"/>
                </a:solidFill>
                <a:latin typeface="Times New Roman" charset="0"/>
                <a:ea typeface="ＭＳ Ｐゴシック" charset="0"/>
                <a:cs typeface="+mn-cs"/>
              </a:rPr>
              <a:t>the signal. Varying the amplitude of the carrier signal with audio</a:t>
            </a:r>
          </a:p>
          <a:p>
            <a:r>
              <a:rPr lang="en-US" sz="1200" b="0" i="0" u="none" strike="noStrike" kern="1200" baseline="0" dirty="0">
                <a:solidFill>
                  <a:srgbClr val="000000"/>
                </a:solidFill>
                <a:latin typeface="Times New Roman" charset="0"/>
                <a:ea typeface="ＭＳ Ｐゴシック" charset="0"/>
                <a:cs typeface="+mn-cs"/>
              </a:rPr>
              <a:t>is AM. A refinement of AM that makes efficient use of power</a:t>
            </a:r>
          </a:p>
          <a:p>
            <a:r>
              <a:rPr lang="en-US" sz="1200" b="0" i="0" u="none" strike="noStrike" kern="1200" baseline="0" dirty="0">
                <a:solidFill>
                  <a:srgbClr val="000000"/>
                </a:solidFill>
                <a:latin typeface="Times New Roman" charset="0"/>
                <a:ea typeface="ＭＳ Ｐゴシック" charset="0"/>
                <a:cs typeface="+mn-cs"/>
              </a:rPr>
              <a:t>and bandwidth is Single-Sideband (SSB.) More about this mode</a:t>
            </a:r>
          </a:p>
          <a:p>
            <a:r>
              <a:rPr lang="en-US" sz="1200" b="0" i="0" u="none" strike="noStrike" kern="1200" baseline="0" dirty="0">
                <a:solidFill>
                  <a:srgbClr val="000000"/>
                </a:solidFill>
                <a:latin typeface="Times New Roman" charset="0"/>
                <a:ea typeface="ＭＳ Ｐゴシック" charset="0"/>
                <a:cs typeface="+mn-cs"/>
              </a:rPr>
              <a:t>will be discussed in the next section</a:t>
            </a:r>
          </a:p>
          <a:p>
            <a:endParaRPr lang="en-US" sz="1200" b="0" i="0" u="none" strike="noStrike" kern="1200" baseline="0" dirty="0">
              <a:solidFill>
                <a:srgbClr val="000000"/>
              </a:solidFill>
              <a:latin typeface="Times New Roman" charset="0"/>
              <a:ea typeface="ＭＳ Ｐゴシック" charset="0"/>
              <a:cs typeface="+mn-cs"/>
            </a:endParaRPr>
          </a:p>
          <a:p>
            <a:r>
              <a:rPr lang="en-US" sz="1200" b="0" i="0" u="none" strike="noStrike" kern="1200" baseline="0" dirty="0">
                <a:solidFill>
                  <a:srgbClr val="000000"/>
                </a:solidFill>
                <a:latin typeface="Times New Roman" charset="0"/>
                <a:ea typeface="ＭＳ Ｐゴシック" charset="0"/>
                <a:cs typeface="+mn-cs"/>
              </a:rPr>
              <a:t>Frequency Modulation (FM)</a:t>
            </a:r>
          </a:p>
          <a:p>
            <a:r>
              <a:rPr lang="en-US" sz="1200" b="0" i="0" u="none" strike="noStrike" kern="1200" baseline="0" dirty="0">
                <a:solidFill>
                  <a:srgbClr val="000000"/>
                </a:solidFill>
                <a:latin typeface="Times New Roman" charset="0"/>
                <a:ea typeface="ＭＳ Ｐゴシック" charset="0"/>
                <a:cs typeface="+mn-cs"/>
              </a:rPr>
              <a:t>Varying the frequency of the carrier signal with audio is FM.</a:t>
            </a:r>
          </a:p>
          <a:p>
            <a:r>
              <a:rPr lang="en-US" sz="1200" b="0" i="0" u="none" strike="noStrike" kern="1200" baseline="0" dirty="0">
                <a:solidFill>
                  <a:srgbClr val="000000"/>
                </a:solidFill>
                <a:latin typeface="Times New Roman" charset="0"/>
                <a:ea typeface="ＭＳ Ｐゴシック" charset="0"/>
                <a:cs typeface="+mn-cs"/>
              </a:rPr>
              <a:t>Each has advantages/disadvantages according to the radio</a:t>
            </a:r>
          </a:p>
          <a:p>
            <a:r>
              <a:rPr lang="en-US" sz="1200" b="0" i="0" u="none" strike="noStrike" kern="1200" baseline="0" dirty="0">
                <a:solidFill>
                  <a:srgbClr val="000000"/>
                </a:solidFill>
                <a:latin typeface="Times New Roman" charset="0"/>
                <a:ea typeface="ＭＳ Ｐゴシック" charset="0"/>
                <a:cs typeface="+mn-cs"/>
              </a:rPr>
              <a:t>spectrum they are used on.</a:t>
            </a:r>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9</a:t>
            </a:fld>
            <a:endParaRPr lang="en-US"/>
          </a:p>
        </p:txBody>
      </p:sp>
    </p:spTree>
    <p:extLst>
      <p:ext uri="{BB962C8B-B14F-4D97-AF65-F5344CB8AC3E}">
        <p14:creationId xmlns:p14="http://schemas.microsoft.com/office/powerpoint/2010/main" val="19887576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rgbClr val="000000"/>
                </a:solidFill>
                <a:latin typeface="Times New Roman" charset="0"/>
                <a:ea typeface="ＭＳ Ｐゴシック" charset="0"/>
                <a:cs typeface="+mn-cs"/>
              </a:rPr>
              <a:t>Another dimension to our communication is how wide our resulting signal is measured as bandwidth.</a:t>
            </a:r>
          </a:p>
          <a:p>
            <a:r>
              <a:rPr lang="en-US" sz="1200" b="0" i="0" u="none" strike="noStrike" kern="1200" baseline="0" dirty="0">
                <a:solidFill>
                  <a:srgbClr val="000000"/>
                </a:solidFill>
                <a:latin typeface="Times New Roman" charset="0"/>
                <a:ea typeface="ＭＳ Ｐゴシック" charset="0"/>
                <a:cs typeface="+mn-cs"/>
              </a:rPr>
              <a:t>AM modulation produces upper and lower sidebands on either side of the carrier signal which can lead</a:t>
            </a:r>
          </a:p>
          <a:p>
            <a:r>
              <a:rPr lang="en-US" sz="1200" b="0" i="0" u="none" strike="noStrike" kern="1200" baseline="0" dirty="0">
                <a:solidFill>
                  <a:srgbClr val="000000"/>
                </a:solidFill>
                <a:latin typeface="Times New Roman" charset="0"/>
                <a:ea typeface="ＭＳ Ｐゴシック" charset="0"/>
                <a:cs typeface="+mn-cs"/>
              </a:rPr>
              <a:t>to a total bandwidth twice the highest audio signal, around 6 </a:t>
            </a:r>
            <a:r>
              <a:rPr lang="en-US" sz="1200" b="0" i="0" u="none" strike="noStrike" kern="1200" baseline="0" dirty="0" err="1">
                <a:solidFill>
                  <a:srgbClr val="000000"/>
                </a:solidFill>
                <a:latin typeface="Times New Roman" charset="0"/>
                <a:ea typeface="ＭＳ Ｐゴシック" charset="0"/>
                <a:cs typeface="+mn-cs"/>
              </a:rPr>
              <a:t>Khz</a:t>
            </a:r>
            <a:r>
              <a:rPr lang="en-US" sz="1200" b="0" i="0" u="none" strike="noStrike" kern="1200" baseline="0" dirty="0">
                <a:solidFill>
                  <a:srgbClr val="000000"/>
                </a:solidFill>
                <a:latin typeface="Times New Roman" charset="0"/>
                <a:ea typeface="ＭＳ Ｐゴシック" charset="0"/>
                <a:cs typeface="+mn-cs"/>
              </a:rPr>
              <a:t>.</a:t>
            </a:r>
          </a:p>
          <a:p>
            <a:r>
              <a:rPr lang="en-US" sz="1200" b="0" i="0" u="none" strike="noStrike" kern="1200" baseline="0" dirty="0">
                <a:solidFill>
                  <a:srgbClr val="000000"/>
                </a:solidFill>
                <a:latin typeface="Times New Roman" charset="0"/>
                <a:ea typeface="ＭＳ Ｐゴシック" charset="0"/>
                <a:cs typeface="+mn-cs"/>
              </a:rPr>
              <a:t>SSB is a refinement of AM that makes efficient use of power and</a:t>
            </a:r>
          </a:p>
          <a:p>
            <a:r>
              <a:rPr lang="en-US" sz="1200" b="0" i="0" u="none" strike="noStrike" kern="1200" baseline="0" dirty="0">
                <a:solidFill>
                  <a:srgbClr val="000000"/>
                </a:solidFill>
                <a:latin typeface="Times New Roman" charset="0"/>
                <a:ea typeface="ＭＳ Ｐゴシック" charset="0"/>
                <a:cs typeface="+mn-cs"/>
              </a:rPr>
              <a:t>bandwidth by suppressing the carrier signal and one of the sidebands</a:t>
            </a:r>
          </a:p>
          <a:p>
            <a:r>
              <a:rPr lang="en-US" sz="1200" b="0" i="0" u="none" strike="noStrike" kern="1200" baseline="0" dirty="0">
                <a:solidFill>
                  <a:srgbClr val="000000"/>
                </a:solidFill>
                <a:latin typeface="Times New Roman" charset="0"/>
                <a:ea typeface="ＭＳ Ｐゴシック" charset="0"/>
                <a:cs typeface="+mn-cs"/>
              </a:rPr>
              <a:t>sending either Lower Sideband (LSB) or Upper Sideband</a:t>
            </a:r>
          </a:p>
          <a:p>
            <a:r>
              <a:rPr lang="en-US" sz="1200" b="0" i="0" u="none" strike="noStrike" kern="1200" baseline="0" dirty="0">
                <a:solidFill>
                  <a:srgbClr val="000000"/>
                </a:solidFill>
                <a:latin typeface="Times New Roman" charset="0"/>
                <a:ea typeface="ＭＳ Ｐゴシック" charset="0"/>
                <a:cs typeface="+mn-cs"/>
              </a:rPr>
              <a:t>(USB.)</a:t>
            </a:r>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10</a:t>
            </a:fld>
            <a:endParaRPr lang="en-US"/>
          </a:p>
        </p:txBody>
      </p:sp>
    </p:spTree>
    <p:extLst>
      <p:ext uri="{BB962C8B-B14F-4D97-AF65-F5344CB8AC3E}">
        <p14:creationId xmlns:p14="http://schemas.microsoft.com/office/powerpoint/2010/main" val="13755063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rgbClr val="000000"/>
                </a:solidFill>
                <a:latin typeface="Times New Roman" charset="0"/>
                <a:ea typeface="ＭＳ Ｐゴシック" charset="0"/>
                <a:cs typeface="+mn-cs"/>
              </a:rPr>
              <a:t>To give you context on bandwidth sizes, here is a list of modes</a:t>
            </a:r>
          </a:p>
          <a:p>
            <a:r>
              <a:rPr lang="en-US" sz="1200" b="0" i="0" u="none" strike="noStrike" kern="1200" baseline="0" dirty="0">
                <a:solidFill>
                  <a:srgbClr val="000000"/>
                </a:solidFill>
                <a:latin typeface="Times New Roman" charset="0"/>
                <a:ea typeface="ＭＳ Ｐゴシック" charset="0"/>
                <a:cs typeface="+mn-cs"/>
              </a:rPr>
              <a:t>and their average bandwidth.</a:t>
            </a:r>
          </a:p>
          <a:p>
            <a:r>
              <a:rPr lang="en-US" sz="1200" b="0" i="0" u="none" strike="noStrike" kern="1200" baseline="0" dirty="0">
                <a:solidFill>
                  <a:srgbClr val="000000"/>
                </a:solidFill>
                <a:latin typeface="Times New Roman" charset="0"/>
                <a:ea typeface="ＭＳ Ｐゴシック" charset="0"/>
                <a:cs typeface="+mn-cs"/>
              </a:rPr>
              <a:t>• FM 15 </a:t>
            </a:r>
            <a:r>
              <a:rPr lang="en-US" sz="1200" b="0" i="0" u="none" strike="noStrike" kern="1200" baseline="0" dirty="0" err="1">
                <a:solidFill>
                  <a:srgbClr val="000000"/>
                </a:solidFill>
                <a:latin typeface="Times New Roman" charset="0"/>
                <a:ea typeface="ＭＳ Ｐゴシック" charset="0"/>
                <a:cs typeface="+mn-cs"/>
              </a:rPr>
              <a:t>Khz</a:t>
            </a:r>
            <a:endParaRPr lang="en-US" sz="1200" b="0" i="0" u="none" strike="noStrike" kern="1200" baseline="0" dirty="0">
              <a:solidFill>
                <a:srgbClr val="000000"/>
              </a:solidFill>
              <a:latin typeface="Times New Roman" charset="0"/>
              <a:ea typeface="ＭＳ Ｐゴシック" charset="0"/>
              <a:cs typeface="+mn-cs"/>
            </a:endParaRPr>
          </a:p>
          <a:p>
            <a:r>
              <a:rPr lang="en-US" sz="1200" b="0" i="0" u="none" strike="noStrike" kern="1200" baseline="0" dirty="0">
                <a:solidFill>
                  <a:srgbClr val="000000"/>
                </a:solidFill>
                <a:latin typeface="Times New Roman" charset="0"/>
                <a:ea typeface="ＭＳ Ｐゴシック" charset="0"/>
                <a:cs typeface="+mn-cs"/>
              </a:rPr>
              <a:t>• AM 6 </a:t>
            </a:r>
            <a:r>
              <a:rPr lang="en-US" sz="1200" b="0" i="0" u="none" strike="noStrike" kern="1200" baseline="0" dirty="0" err="1">
                <a:solidFill>
                  <a:srgbClr val="000000"/>
                </a:solidFill>
                <a:latin typeface="Times New Roman" charset="0"/>
                <a:ea typeface="ＭＳ Ｐゴシック" charset="0"/>
                <a:cs typeface="+mn-cs"/>
              </a:rPr>
              <a:t>Khz</a:t>
            </a:r>
            <a:endParaRPr lang="en-US" sz="1200" b="0" i="0" u="none" strike="noStrike" kern="1200" baseline="0" dirty="0">
              <a:solidFill>
                <a:srgbClr val="000000"/>
              </a:solidFill>
              <a:latin typeface="Times New Roman" charset="0"/>
              <a:ea typeface="ＭＳ Ｐゴシック" charset="0"/>
              <a:cs typeface="+mn-cs"/>
            </a:endParaRPr>
          </a:p>
          <a:p>
            <a:r>
              <a:rPr lang="en-US" sz="1200" b="0" i="0" u="none" strike="noStrike" kern="1200" baseline="0" dirty="0">
                <a:solidFill>
                  <a:srgbClr val="000000"/>
                </a:solidFill>
                <a:latin typeface="Times New Roman" charset="0"/>
                <a:ea typeface="ＭＳ Ｐゴシック" charset="0"/>
                <a:cs typeface="+mn-cs"/>
              </a:rPr>
              <a:t>• SSB 3 </a:t>
            </a:r>
            <a:r>
              <a:rPr lang="en-US" sz="1200" b="0" i="0" u="none" strike="noStrike" kern="1200" baseline="0" dirty="0" err="1">
                <a:solidFill>
                  <a:srgbClr val="000000"/>
                </a:solidFill>
                <a:latin typeface="Times New Roman" charset="0"/>
                <a:ea typeface="ＭＳ Ｐゴシック" charset="0"/>
                <a:cs typeface="+mn-cs"/>
              </a:rPr>
              <a:t>Khz</a:t>
            </a:r>
            <a:endParaRPr lang="en-US" sz="1200" b="0" i="0" u="none" strike="noStrike" kern="1200" baseline="0" dirty="0">
              <a:solidFill>
                <a:srgbClr val="000000"/>
              </a:solidFill>
              <a:latin typeface="Times New Roman" charset="0"/>
              <a:ea typeface="ＭＳ Ｐゴシック" charset="0"/>
              <a:cs typeface="+mn-cs"/>
            </a:endParaRPr>
          </a:p>
          <a:p>
            <a:r>
              <a:rPr lang="en-US" sz="1200" b="0" i="0" u="none" strike="noStrike" kern="1200" baseline="0" dirty="0">
                <a:solidFill>
                  <a:srgbClr val="000000"/>
                </a:solidFill>
                <a:latin typeface="Times New Roman" charset="0"/>
                <a:ea typeface="ＭＳ Ｐゴシック" charset="0"/>
                <a:cs typeface="+mn-cs"/>
              </a:rPr>
              <a:t>• CW 100 Hz</a:t>
            </a:r>
          </a:p>
          <a:p>
            <a:r>
              <a:rPr lang="en-US" sz="1200" b="0" i="0" u="none" strike="noStrike" kern="1200" baseline="0" dirty="0">
                <a:solidFill>
                  <a:srgbClr val="000000"/>
                </a:solidFill>
                <a:latin typeface="Times New Roman" charset="0"/>
                <a:ea typeface="ＭＳ Ｐゴシック" charset="0"/>
                <a:cs typeface="+mn-cs"/>
              </a:rPr>
              <a:t>With radio spectrum a precious limited resource, the bandwidth of a signal limits how many</a:t>
            </a:r>
          </a:p>
          <a:p>
            <a:r>
              <a:rPr lang="en-US" sz="1200" b="0" i="0" u="none" strike="noStrike" kern="1200" baseline="0" dirty="0">
                <a:solidFill>
                  <a:srgbClr val="000000"/>
                </a:solidFill>
                <a:latin typeface="Times New Roman" charset="0"/>
                <a:ea typeface="ＭＳ Ｐゴシック" charset="0"/>
                <a:cs typeface="+mn-cs"/>
              </a:rPr>
              <a:t>simultaneous communications can occur within a given piece of spectrum.</a:t>
            </a:r>
            <a:endParaRPr lang="en-US" dirty="0"/>
          </a:p>
        </p:txBody>
      </p:sp>
      <p:sp>
        <p:nvSpPr>
          <p:cNvPr id="4" name="Slide Number Placeholder 3"/>
          <p:cNvSpPr>
            <a:spLocks noGrp="1"/>
          </p:cNvSpPr>
          <p:nvPr>
            <p:ph type="sldNum" idx="10"/>
          </p:nvPr>
        </p:nvSpPr>
        <p:spPr/>
        <p:txBody>
          <a:bodyPr/>
          <a:lstStyle/>
          <a:p>
            <a:fld id="{FE3B0D8B-C5B7-E449-B4F0-8CC65855C46B}" type="slidenum">
              <a:rPr lang="en-US" smtClean="0"/>
              <a:pPr/>
              <a:t>11</a:t>
            </a:fld>
            <a:endParaRPr lang="en-US"/>
          </a:p>
        </p:txBody>
      </p:sp>
    </p:spTree>
    <p:extLst>
      <p:ext uri="{BB962C8B-B14F-4D97-AF65-F5344CB8AC3E}">
        <p14:creationId xmlns:p14="http://schemas.microsoft.com/office/powerpoint/2010/main" val="3979114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idx="10"/>
          </p:nvPr>
        </p:nvSpPr>
        <p:spPr/>
        <p:txBody>
          <a:bodyPr/>
          <a:lstStyle>
            <a:lvl1pPr>
              <a:defRPr/>
            </a:lvl1pPr>
          </a:lstStyle>
          <a:p>
            <a:r>
              <a:rPr lang="en-US"/>
              <a:t>9/16/16</a:t>
            </a:r>
          </a:p>
        </p:txBody>
      </p:sp>
      <p:sp>
        <p:nvSpPr>
          <p:cNvPr id="5" name="Slide Number Placeholder 4"/>
          <p:cNvSpPr>
            <a:spLocks noGrp="1"/>
          </p:cNvSpPr>
          <p:nvPr>
            <p:ph type="sldNum" idx="11"/>
          </p:nvPr>
        </p:nvSpPr>
        <p:spPr/>
        <p:txBody>
          <a:bodyPr/>
          <a:lstStyle>
            <a:lvl1pPr>
              <a:defRPr/>
            </a:lvl1pPr>
          </a:lstStyle>
          <a:p>
            <a:fld id="{48166ACB-BAF7-7B4F-A35B-2002BD83C32C}" type="slidenum">
              <a:rPr lang="en-US"/>
              <a:pPr/>
              <a:t>‹#›</a:t>
            </a:fld>
            <a:endParaRPr lang="en-US"/>
          </a:p>
        </p:txBody>
      </p:sp>
    </p:spTree>
    <p:extLst>
      <p:ext uri="{BB962C8B-B14F-4D97-AF65-F5344CB8AC3E}">
        <p14:creationId xmlns:p14="http://schemas.microsoft.com/office/powerpoint/2010/main" val="2990697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idx="10"/>
          </p:nvPr>
        </p:nvSpPr>
        <p:spPr/>
        <p:txBody>
          <a:bodyPr/>
          <a:lstStyle>
            <a:lvl1pPr>
              <a:defRPr/>
            </a:lvl1pPr>
          </a:lstStyle>
          <a:p>
            <a:r>
              <a:rPr lang="en-US"/>
              <a:t>9/16/16</a:t>
            </a:r>
          </a:p>
        </p:txBody>
      </p:sp>
      <p:sp>
        <p:nvSpPr>
          <p:cNvPr id="5" name="Slide Number Placeholder 4"/>
          <p:cNvSpPr>
            <a:spLocks noGrp="1"/>
          </p:cNvSpPr>
          <p:nvPr>
            <p:ph type="sldNum" idx="11"/>
          </p:nvPr>
        </p:nvSpPr>
        <p:spPr/>
        <p:txBody>
          <a:bodyPr/>
          <a:lstStyle>
            <a:lvl1pPr>
              <a:defRPr/>
            </a:lvl1pPr>
          </a:lstStyle>
          <a:p>
            <a:fld id="{6B2A1829-61C0-DE42-82DB-8B17F05598C8}" type="slidenum">
              <a:rPr lang="en-US"/>
              <a:pPr/>
              <a:t>‹#›</a:t>
            </a:fld>
            <a:endParaRPr lang="en-US"/>
          </a:p>
        </p:txBody>
      </p:sp>
    </p:spTree>
    <p:extLst>
      <p:ext uri="{BB962C8B-B14F-4D97-AF65-F5344CB8AC3E}">
        <p14:creationId xmlns:p14="http://schemas.microsoft.com/office/powerpoint/2010/main" val="3499896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1604963"/>
            <a:ext cx="2227263" cy="39751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604963"/>
            <a:ext cx="6534150" cy="39751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idx="10"/>
          </p:nvPr>
        </p:nvSpPr>
        <p:spPr/>
        <p:txBody>
          <a:bodyPr/>
          <a:lstStyle>
            <a:lvl1pPr>
              <a:defRPr/>
            </a:lvl1pPr>
          </a:lstStyle>
          <a:p>
            <a:r>
              <a:rPr lang="en-US"/>
              <a:t>9/16/16</a:t>
            </a:r>
          </a:p>
        </p:txBody>
      </p:sp>
      <p:sp>
        <p:nvSpPr>
          <p:cNvPr id="5" name="Slide Number Placeholder 4"/>
          <p:cNvSpPr>
            <a:spLocks noGrp="1"/>
          </p:cNvSpPr>
          <p:nvPr>
            <p:ph type="sldNum" idx="11"/>
          </p:nvPr>
        </p:nvSpPr>
        <p:spPr/>
        <p:txBody>
          <a:bodyPr/>
          <a:lstStyle>
            <a:lvl1pPr>
              <a:defRPr/>
            </a:lvl1pPr>
          </a:lstStyle>
          <a:p>
            <a:fld id="{B11F0E54-CDA4-6140-9FAE-1A3436870781}" type="slidenum">
              <a:rPr lang="en-US"/>
              <a:pPr/>
              <a:t>‹#›</a:t>
            </a:fld>
            <a:endParaRPr lang="en-US"/>
          </a:p>
        </p:txBody>
      </p:sp>
    </p:spTree>
    <p:extLst>
      <p:ext uri="{BB962C8B-B14F-4D97-AF65-F5344CB8AC3E}">
        <p14:creationId xmlns:p14="http://schemas.microsoft.com/office/powerpoint/2010/main" val="4185309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0" y="2157413"/>
            <a:ext cx="8913813" cy="876300"/>
          </a:xfrm>
        </p:spPr>
        <p:txBody>
          <a:bodyPr/>
          <a:lstStyle/>
          <a:p>
            <a:r>
              <a:rPr lang="en-US"/>
              <a:t>Click to edit Master title style</a:t>
            </a:r>
          </a:p>
        </p:txBody>
      </p:sp>
      <p:sp>
        <p:nvSpPr>
          <p:cNvPr id="3" name="Date Placeholder 2"/>
          <p:cNvSpPr>
            <a:spLocks noGrp="1"/>
          </p:cNvSpPr>
          <p:nvPr>
            <p:ph type="dt" idx="10"/>
          </p:nvPr>
        </p:nvSpPr>
        <p:spPr>
          <a:xfrm>
            <a:off x="6580188" y="188913"/>
            <a:ext cx="2132012" cy="363537"/>
          </a:xfrm>
        </p:spPr>
        <p:txBody>
          <a:bodyPr/>
          <a:lstStyle>
            <a:lvl1pPr>
              <a:defRPr/>
            </a:lvl1pPr>
          </a:lstStyle>
          <a:p>
            <a:r>
              <a:rPr lang="en-US"/>
              <a:t>9/16/16</a:t>
            </a:r>
          </a:p>
        </p:txBody>
      </p:sp>
      <p:sp>
        <p:nvSpPr>
          <p:cNvPr id="4" name="Slide Number Placeholder 3"/>
          <p:cNvSpPr>
            <a:spLocks noGrp="1"/>
          </p:cNvSpPr>
          <p:nvPr>
            <p:ph type="sldNum" idx="11"/>
          </p:nvPr>
        </p:nvSpPr>
        <p:spPr>
          <a:xfrm>
            <a:off x="8789988" y="6569075"/>
            <a:ext cx="455612" cy="363538"/>
          </a:xfrm>
        </p:spPr>
        <p:txBody>
          <a:bodyPr/>
          <a:lstStyle>
            <a:lvl1pPr>
              <a:defRPr/>
            </a:lvl1pPr>
          </a:lstStyle>
          <a:p>
            <a:fld id="{B6D47579-DF23-044A-B6B1-38B7F216F1E2}" type="slidenum">
              <a:rPr lang="en-US"/>
              <a:pPr/>
              <a:t>‹#›</a:t>
            </a:fld>
            <a:endParaRPr lang="en-US"/>
          </a:p>
        </p:txBody>
      </p:sp>
    </p:spTree>
    <p:extLst>
      <p:ext uri="{BB962C8B-B14F-4D97-AF65-F5344CB8AC3E}">
        <p14:creationId xmlns:p14="http://schemas.microsoft.com/office/powerpoint/2010/main" val="32244362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idx="10"/>
          </p:nvPr>
        </p:nvSpPr>
        <p:spPr/>
        <p:txBody>
          <a:bodyPr/>
          <a:lstStyle>
            <a:lvl1pPr>
              <a:defRPr/>
            </a:lvl1pPr>
          </a:lstStyle>
          <a:p>
            <a:r>
              <a:rPr lang="en-US"/>
              <a:t>9/16/16</a:t>
            </a:r>
          </a:p>
        </p:txBody>
      </p:sp>
      <p:sp>
        <p:nvSpPr>
          <p:cNvPr id="5" name="Slide Number Placeholder 4"/>
          <p:cNvSpPr>
            <a:spLocks noGrp="1"/>
          </p:cNvSpPr>
          <p:nvPr>
            <p:ph type="sldNum" idx="11"/>
          </p:nvPr>
        </p:nvSpPr>
        <p:spPr/>
        <p:txBody>
          <a:bodyPr/>
          <a:lstStyle>
            <a:lvl1pPr>
              <a:defRPr/>
            </a:lvl1pPr>
          </a:lstStyle>
          <a:p>
            <a:fld id="{C9F43BF2-1EBE-0E4E-BAA5-0028015A8AD0}" type="slidenum">
              <a:rPr lang="en-US"/>
              <a:pPr/>
              <a:t>‹#›</a:t>
            </a:fld>
            <a:endParaRPr lang="en-US"/>
          </a:p>
        </p:txBody>
      </p:sp>
    </p:spTree>
    <p:extLst>
      <p:ext uri="{BB962C8B-B14F-4D97-AF65-F5344CB8AC3E}">
        <p14:creationId xmlns:p14="http://schemas.microsoft.com/office/powerpoint/2010/main" val="22351276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idx="10"/>
          </p:nvPr>
        </p:nvSpPr>
        <p:spPr/>
        <p:txBody>
          <a:bodyPr/>
          <a:lstStyle>
            <a:lvl1pPr>
              <a:defRPr/>
            </a:lvl1pPr>
          </a:lstStyle>
          <a:p>
            <a:r>
              <a:rPr lang="en-US"/>
              <a:t>9/16/16</a:t>
            </a:r>
          </a:p>
        </p:txBody>
      </p:sp>
      <p:sp>
        <p:nvSpPr>
          <p:cNvPr id="5" name="Slide Number Placeholder 4"/>
          <p:cNvSpPr>
            <a:spLocks noGrp="1"/>
          </p:cNvSpPr>
          <p:nvPr>
            <p:ph type="sldNum" idx="11"/>
          </p:nvPr>
        </p:nvSpPr>
        <p:spPr/>
        <p:txBody>
          <a:bodyPr/>
          <a:lstStyle>
            <a:lvl1pPr>
              <a:defRPr/>
            </a:lvl1pPr>
          </a:lstStyle>
          <a:p>
            <a:fld id="{11CAB968-D99F-E34D-98DE-0D71527439D2}" type="slidenum">
              <a:rPr lang="en-US"/>
              <a:pPr/>
              <a:t>‹#›</a:t>
            </a:fld>
            <a:endParaRPr lang="en-US"/>
          </a:p>
        </p:txBody>
      </p:sp>
    </p:spTree>
    <p:extLst>
      <p:ext uri="{BB962C8B-B14F-4D97-AF65-F5344CB8AC3E}">
        <p14:creationId xmlns:p14="http://schemas.microsoft.com/office/powerpoint/2010/main" val="3103461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9/16/16</a:t>
            </a:r>
          </a:p>
        </p:txBody>
      </p:sp>
      <p:sp>
        <p:nvSpPr>
          <p:cNvPr id="5" name="Slide Number Placeholder 4"/>
          <p:cNvSpPr>
            <a:spLocks noGrp="1"/>
          </p:cNvSpPr>
          <p:nvPr>
            <p:ph type="sldNum" idx="11"/>
          </p:nvPr>
        </p:nvSpPr>
        <p:spPr/>
        <p:txBody>
          <a:bodyPr/>
          <a:lstStyle>
            <a:lvl1pPr>
              <a:defRPr/>
            </a:lvl1pPr>
          </a:lstStyle>
          <a:p>
            <a:fld id="{3EE24FF5-73FB-AB47-8E5B-F9B29E76EAB8}" type="slidenum">
              <a:rPr lang="en-US"/>
              <a:pPr/>
              <a:t>‹#›</a:t>
            </a:fld>
            <a:endParaRPr lang="en-US"/>
          </a:p>
        </p:txBody>
      </p:sp>
    </p:spTree>
    <p:extLst>
      <p:ext uri="{BB962C8B-B14F-4D97-AF65-F5344CB8AC3E}">
        <p14:creationId xmlns:p14="http://schemas.microsoft.com/office/powerpoint/2010/main" val="24193336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14425" y="2595563"/>
            <a:ext cx="3727450" cy="3668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994275" y="2595563"/>
            <a:ext cx="3729038" cy="3668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idx="10"/>
          </p:nvPr>
        </p:nvSpPr>
        <p:spPr/>
        <p:txBody>
          <a:bodyPr/>
          <a:lstStyle>
            <a:lvl1pPr>
              <a:defRPr/>
            </a:lvl1pPr>
          </a:lstStyle>
          <a:p>
            <a:r>
              <a:rPr lang="en-US"/>
              <a:t>9/16/16</a:t>
            </a:r>
          </a:p>
        </p:txBody>
      </p:sp>
      <p:sp>
        <p:nvSpPr>
          <p:cNvPr id="6" name="Slide Number Placeholder 5"/>
          <p:cNvSpPr>
            <a:spLocks noGrp="1"/>
          </p:cNvSpPr>
          <p:nvPr>
            <p:ph type="sldNum" idx="11"/>
          </p:nvPr>
        </p:nvSpPr>
        <p:spPr/>
        <p:txBody>
          <a:bodyPr/>
          <a:lstStyle>
            <a:lvl1pPr>
              <a:defRPr/>
            </a:lvl1pPr>
          </a:lstStyle>
          <a:p>
            <a:fld id="{5F4D6409-9376-7844-A8B8-C8156A18F030}" type="slidenum">
              <a:rPr lang="en-US"/>
              <a:pPr/>
              <a:t>‹#›</a:t>
            </a:fld>
            <a:endParaRPr lang="en-US"/>
          </a:p>
        </p:txBody>
      </p:sp>
    </p:spTree>
    <p:extLst>
      <p:ext uri="{BB962C8B-B14F-4D97-AF65-F5344CB8AC3E}">
        <p14:creationId xmlns:p14="http://schemas.microsoft.com/office/powerpoint/2010/main" val="31168123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idx="10"/>
          </p:nvPr>
        </p:nvSpPr>
        <p:spPr/>
        <p:txBody>
          <a:bodyPr/>
          <a:lstStyle>
            <a:lvl1pPr>
              <a:defRPr/>
            </a:lvl1pPr>
          </a:lstStyle>
          <a:p>
            <a:r>
              <a:rPr lang="en-US"/>
              <a:t>9/16/16</a:t>
            </a:r>
          </a:p>
        </p:txBody>
      </p:sp>
      <p:sp>
        <p:nvSpPr>
          <p:cNvPr id="8" name="Slide Number Placeholder 7"/>
          <p:cNvSpPr>
            <a:spLocks noGrp="1"/>
          </p:cNvSpPr>
          <p:nvPr>
            <p:ph type="sldNum" idx="11"/>
          </p:nvPr>
        </p:nvSpPr>
        <p:spPr/>
        <p:txBody>
          <a:bodyPr/>
          <a:lstStyle>
            <a:lvl1pPr>
              <a:defRPr/>
            </a:lvl1pPr>
          </a:lstStyle>
          <a:p>
            <a:fld id="{2131547E-7458-664B-8717-9A55A8D2637E}" type="slidenum">
              <a:rPr lang="en-US"/>
              <a:pPr/>
              <a:t>‹#›</a:t>
            </a:fld>
            <a:endParaRPr lang="en-US"/>
          </a:p>
        </p:txBody>
      </p:sp>
    </p:spTree>
    <p:extLst>
      <p:ext uri="{BB962C8B-B14F-4D97-AF65-F5344CB8AC3E}">
        <p14:creationId xmlns:p14="http://schemas.microsoft.com/office/powerpoint/2010/main" val="4603530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idx="10"/>
          </p:nvPr>
        </p:nvSpPr>
        <p:spPr/>
        <p:txBody>
          <a:bodyPr/>
          <a:lstStyle>
            <a:lvl1pPr>
              <a:defRPr/>
            </a:lvl1pPr>
          </a:lstStyle>
          <a:p>
            <a:r>
              <a:rPr lang="en-US"/>
              <a:t>9/16/16</a:t>
            </a:r>
          </a:p>
        </p:txBody>
      </p:sp>
      <p:sp>
        <p:nvSpPr>
          <p:cNvPr id="4" name="Slide Number Placeholder 3"/>
          <p:cNvSpPr>
            <a:spLocks noGrp="1"/>
          </p:cNvSpPr>
          <p:nvPr>
            <p:ph type="sldNum" idx="11"/>
          </p:nvPr>
        </p:nvSpPr>
        <p:spPr/>
        <p:txBody>
          <a:bodyPr/>
          <a:lstStyle>
            <a:lvl1pPr>
              <a:defRPr/>
            </a:lvl1pPr>
          </a:lstStyle>
          <a:p>
            <a:fld id="{E3B568F4-FD0B-5E41-8297-FA7948B10E06}" type="slidenum">
              <a:rPr lang="en-US"/>
              <a:pPr/>
              <a:t>‹#›</a:t>
            </a:fld>
            <a:endParaRPr lang="en-US"/>
          </a:p>
        </p:txBody>
      </p:sp>
    </p:spTree>
    <p:extLst>
      <p:ext uri="{BB962C8B-B14F-4D97-AF65-F5344CB8AC3E}">
        <p14:creationId xmlns:p14="http://schemas.microsoft.com/office/powerpoint/2010/main" val="41821218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9/16/16</a:t>
            </a:r>
          </a:p>
        </p:txBody>
      </p:sp>
      <p:sp>
        <p:nvSpPr>
          <p:cNvPr id="3" name="Slide Number Placeholder 2"/>
          <p:cNvSpPr>
            <a:spLocks noGrp="1"/>
          </p:cNvSpPr>
          <p:nvPr>
            <p:ph type="sldNum" idx="11"/>
          </p:nvPr>
        </p:nvSpPr>
        <p:spPr/>
        <p:txBody>
          <a:bodyPr/>
          <a:lstStyle>
            <a:lvl1pPr>
              <a:defRPr/>
            </a:lvl1pPr>
          </a:lstStyle>
          <a:p>
            <a:fld id="{A97CCED7-0E75-CA4C-93E8-756278EDE3BC}" type="slidenum">
              <a:rPr lang="en-US"/>
              <a:pPr/>
              <a:t>‹#›</a:t>
            </a:fld>
            <a:endParaRPr lang="en-US"/>
          </a:p>
        </p:txBody>
      </p:sp>
    </p:spTree>
    <p:extLst>
      <p:ext uri="{BB962C8B-B14F-4D97-AF65-F5344CB8AC3E}">
        <p14:creationId xmlns:p14="http://schemas.microsoft.com/office/powerpoint/2010/main" val="2311284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idx="10"/>
          </p:nvPr>
        </p:nvSpPr>
        <p:spPr/>
        <p:txBody>
          <a:bodyPr/>
          <a:lstStyle>
            <a:lvl1pPr>
              <a:defRPr/>
            </a:lvl1pPr>
          </a:lstStyle>
          <a:p>
            <a:r>
              <a:rPr lang="en-US"/>
              <a:t>9/16/16</a:t>
            </a:r>
          </a:p>
        </p:txBody>
      </p:sp>
      <p:sp>
        <p:nvSpPr>
          <p:cNvPr id="5" name="Slide Number Placeholder 4"/>
          <p:cNvSpPr>
            <a:spLocks noGrp="1"/>
          </p:cNvSpPr>
          <p:nvPr>
            <p:ph type="sldNum" idx="11"/>
          </p:nvPr>
        </p:nvSpPr>
        <p:spPr/>
        <p:txBody>
          <a:bodyPr/>
          <a:lstStyle>
            <a:lvl1pPr>
              <a:defRPr/>
            </a:lvl1pPr>
          </a:lstStyle>
          <a:p>
            <a:fld id="{EA06A53C-64E2-1247-BE24-EE8AE6C913A1}" type="slidenum">
              <a:rPr lang="en-US"/>
              <a:pPr/>
              <a:t>‹#›</a:t>
            </a:fld>
            <a:endParaRPr lang="en-US"/>
          </a:p>
        </p:txBody>
      </p:sp>
    </p:spTree>
    <p:extLst>
      <p:ext uri="{BB962C8B-B14F-4D97-AF65-F5344CB8AC3E}">
        <p14:creationId xmlns:p14="http://schemas.microsoft.com/office/powerpoint/2010/main" val="35903178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idx="10"/>
          </p:nvPr>
        </p:nvSpPr>
        <p:spPr/>
        <p:txBody>
          <a:bodyPr/>
          <a:lstStyle>
            <a:lvl1pPr>
              <a:defRPr/>
            </a:lvl1pPr>
          </a:lstStyle>
          <a:p>
            <a:r>
              <a:rPr lang="en-US"/>
              <a:t>9/16/16</a:t>
            </a:r>
          </a:p>
        </p:txBody>
      </p:sp>
      <p:sp>
        <p:nvSpPr>
          <p:cNvPr id="6" name="Slide Number Placeholder 5"/>
          <p:cNvSpPr>
            <a:spLocks noGrp="1"/>
          </p:cNvSpPr>
          <p:nvPr>
            <p:ph type="sldNum" idx="11"/>
          </p:nvPr>
        </p:nvSpPr>
        <p:spPr/>
        <p:txBody>
          <a:bodyPr/>
          <a:lstStyle>
            <a:lvl1pPr>
              <a:defRPr/>
            </a:lvl1pPr>
          </a:lstStyle>
          <a:p>
            <a:fld id="{FC533CA3-CA69-9444-863B-E9E77414C7B0}" type="slidenum">
              <a:rPr lang="en-US"/>
              <a:pPr/>
              <a:t>‹#›</a:t>
            </a:fld>
            <a:endParaRPr lang="en-US"/>
          </a:p>
        </p:txBody>
      </p:sp>
    </p:spTree>
    <p:extLst>
      <p:ext uri="{BB962C8B-B14F-4D97-AF65-F5344CB8AC3E}">
        <p14:creationId xmlns:p14="http://schemas.microsoft.com/office/powerpoint/2010/main" val="5840870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idx="10"/>
          </p:nvPr>
        </p:nvSpPr>
        <p:spPr/>
        <p:txBody>
          <a:bodyPr/>
          <a:lstStyle>
            <a:lvl1pPr>
              <a:defRPr/>
            </a:lvl1pPr>
          </a:lstStyle>
          <a:p>
            <a:r>
              <a:rPr lang="en-US"/>
              <a:t>9/16/16</a:t>
            </a:r>
          </a:p>
        </p:txBody>
      </p:sp>
      <p:sp>
        <p:nvSpPr>
          <p:cNvPr id="6" name="Slide Number Placeholder 5"/>
          <p:cNvSpPr>
            <a:spLocks noGrp="1"/>
          </p:cNvSpPr>
          <p:nvPr>
            <p:ph type="sldNum" idx="11"/>
          </p:nvPr>
        </p:nvSpPr>
        <p:spPr/>
        <p:txBody>
          <a:bodyPr/>
          <a:lstStyle>
            <a:lvl1pPr>
              <a:defRPr/>
            </a:lvl1pPr>
          </a:lstStyle>
          <a:p>
            <a:fld id="{2083E46F-68E2-3C45-A469-5E64CC6EEE4C}" type="slidenum">
              <a:rPr lang="en-US"/>
              <a:pPr/>
              <a:t>‹#›</a:t>
            </a:fld>
            <a:endParaRPr lang="en-US"/>
          </a:p>
        </p:txBody>
      </p:sp>
    </p:spTree>
    <p:extLst>
      <p:ext uri="{BB962C8B-B14F-4D97-AF65-F5344CB8AC3E}">
        <p14:creationId xmlns:p14="http://schemas.microsoft.com/office/powerpoint/2010/main" val="21689230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idx="10"/>
          </p:nvPr>
        </p:nvSpPr>
        <p:spPr/>
        <p:txBody>
          <a:bodyPr/>
          <a:lstStyle>
            <a:lvl1pPr>
              <a:defRPr/>
            </a:lvl1pPr>
          </a:lstStyle>
          <a:p>
            <a:r>
              <a:rPr lang="en-US"/>
              <a:t>9/16/16</a:t>
            </a:r>
          </a:p>
        </p:txBody>
      </p:sp>
      <p:sp>
        <p:nvSpPr>
          <p:cNvPr id="5" name="Slide Number Placeholder 4"/>
          <p:cNvSpPr>
            <a:spLocks noGrp="1"/>
          </p:cNvSpPr>
          <p:nvPr>
            <p:ph type="sldNum" idx="11"/>
          </p:nvPr>
        </p:nvSpPr>
        <p:spPr/>
        <p:txBody>
          <a:bodyPr/>
          <a:lstStyle>
            <a:lvl1pPr>
              <a:defRPr/>
            </a:lvl1pPr>
          </a:lstStyle>
          <a:p>
            <a:fld id="{8737F9C9-85B1-6541-B7F9-5237FFCA07A5}" type="slidenum">
              <a:rPr lang="en-US"/>
              <a:pPr/>
              <a:t>‹#›</a:t>
            </a:fld>
            <a:endParaRPr lang="en-US"/>
          </a:p>
        </p:txBody>
      </p:sp>
    </p:spTree>
    <p:extLst>
      <p:ext uri="{BB962C8B-B14F-4D97-AF65-F5344CB8AC3E}">
        <p14:creationId xmlns:p14="http://schemas.microsoft.com/office/powerpoint/2010/main" val="26067217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4963" y="1123950"/>
            <a:ext cx="2227262" cy="51403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0" y="1123950"/>
            <a:ext cx="6532563" cy="51403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idx="10"/>
          </p:nvPr>
        </p:nvSpPr>
        <p:spPr/>
        <p:txBody>
          <a:bodyPr/>
          <a:lstStyle>
            <a:lvl1pPr>
              <a:defRPr/>
            </a:lvl1pPr>
          </a:lstStyle>
          <a:p>
            <a:r>
              <a:rPr lang="en-US"/>
              <a:t>9/16/16</a:t>
            </a:r>
          </a:p>
        </p:txBody>
      </p:sp>
      <p:sp>
        <p:nvSpPr>
          <p:cNvPr id="5" name="Slide Number Placeholder 4"/>
          <p:cNvSpPr>
            <a:spLocks noGrp="1"/>
          </p:cNvSpPr>
          <p:nvPr>
            <p:ph type="sldNum" idx="11"/>
          </p:nvPr>
        </p:nvSpPr>
        <p:spPr/>
        <p:txBody>
          <a:bodyPr/>
          <a:lstStyle>
            <a:lvl1pPr>
              <a:defRPr/>
            </a:lvl1pPr>
          </a:lstStyle>
          <a:p>
            <a:fld id="{09232FE2-1FB8-3E46-B1AB-B76D8FDA09A8}" type="slidenum">
              <a:rPr lang="en-US"/>
              <a:pPr/>
              <a:t>‹#›</a:t>
            </a:fld>
            <a:endParaRPr lang="en-US"/>
          </a:p>
        </p:txBody>
      </p:sp>
    </p:spTree>
    <p:extLst>
      <p:ext uri="{BB962C8B-B14F-4D97-AF65-F5344CB8AC3E}">
        <p14:creationId xmlns:p14="http://schemas.microsoft.com/office/powerpoint/2010/main" val="850399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idx="10"/>
          </p:nvPr>
        </p:nvSpPr>
        <p:spPr/>
        <p:txBody>
          <a:bodyPr/>
          <a:lstStyle>
            <a:lvl1pPr>
              <a:defRPr/>
            </a:lvl1pPr>
          </a:lstStyle>
          <a:p>
            <a:r>
              <a:rPr lang="en-US"/>
              <a:t>9/16/16</a:t>
            </a:r>
          </a:p>
        </p:txBody>
      </p:sp>
      <p:sp>
        <p:nvSpPr>
          <p:cNvPr id="5" name="Slide Number Placeholder 4"/>
          <p:cNvSpPr>
            <a:spLocks noGrp="1"/>
          </p:cNvSpPr>
          <p:nvPr>
            <p:ph type="sldNum" idx="11"/>
          </p:nvPr>
        </p:nvSpPr>
        <p:spPr/>
        <p:txBody>
          <a:bodyPr/>
          <a:lstStyle>
            <a:lvl1pPr>
              <a:defRPr/>
            </a:lvl1pPr>
          </a:lstStyle>
          <a:p>
            <a:fld id="{35A7DDEA-42E0-1641-BD82-E4BF6A684B36}" type="slidenum">
              <a:rPr lang="en-US"/>
              <a:pPr/>
              <a:t>‹#›</a:t>
            </a:fld>
            <a:endParaRPr lang="en-US"/>
          </a:p>
        </p:txBody>
      </p:sp>
    </p:spTree>
    <p:extLst>
      <p:ext uri="{BB962C8B-B14F-4D97-AF65-F5344CB8AC3E}">
        <p14:creationId xmlns:p14="http://schemas.microsoft.com/office/powerpoint/2010/main" val="2597356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4963"/>
            <a:ext cx="4037013" cy="3975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6613" y="1604963"/>
            <a:ext cx="4038600" cy="3975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idx="10"/>
          </p:nvPr>
        </p:nvSpPr>
        <p:spPr/>
        <p:txBody>
          <a:bodyPr/>
          <a:lstStyle>
            <a:lvl1pPr>
              <a:defRPr/>
            </a:lvl1pPr>
          </a:lstStyle>
          <a:p>
            <a:r>
              <a:rPr lang="en-US"/>
              <a:t>9/16/16</a:t>
            </a:r>
          </a:p>
        </p:txBody>
      </p:sp>
      <p:sp>
        <p:nvSpPr>
          <p:cNvPr id="6" name="Slide Number Placeholder 5"/>
          <p:cNvSpPr>
            <a:spLocks noGrp="1"/>
          </p:cNvSpPr>
          <p:nvPr>
            <p:ph type="sldNum" idx="11"/>
          </p:nvPr>
        </p:nvSpPr>
        <p:spPr/>
        <p:txBody>
          <a:bodyPr/>
          <a:lstStyle>
            <a:lvl1pPr>
              <a:defRPr/>
            </a:lvl1pPr>
          </a:lstStyle>
          <a:p>
            <a:fld id="{1157FB59-659E-E04D-AFA3-0E756E6B5E30}" type="slidenum">
              <a:rPr lang="en-US"/>
              <a:pPr/>
              <a:t>‹#›</a:t>
            </a:fld>
            <a:endParaRPr lang="en-US"/>
          </a:p>
        </p:txBody>
      </p:sp>
    </p:spTree>
    <p:extLst>
      <p:ext uri="{BB962C8B-B14F-4D97-AF65-F5344CB8AC3E}">
        <p14:creationId xmlns:p14="http://schemas.microsoft.com/office/powerpoint/2010/main" val="1172528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idx="10"/>
          </p:nvPr>
        </p:nvSpPr>
        <p:spPr/>
        <p:txBody>
          <a:bodyPr/>
          <a:lstStyle>
            <a:lvl1pPr>
              <a:defRPr/>
            </a:lvl1pPr>
          </a:lstStyle>
          <a:p>
            <a:r>
              <a:rPr lang="en-US"/>
              <a:t>9/16/16</a:t>
            </a:r>
          </a:p>
        </p:txBody>
      </p:sp>
      <p:sp>
        <p:nvSpPr>
          <p:cNvPr id="8" name="Slide Number Placeholder 7"/>
          <p:cNvSpPr>
            <a:spLocks noGrp="1"/>
          </p:cNvSpPr>
          <p:nvPr>
            <p:ph type="sldNum" idx="11"/>
          </p:nvPr>
        </p:nvSpPr>
        <p:spPr/>
        <p:txBody>
          <a:bodyPr/>
          <a:lstStyle>
            <a:lvl1pPr>
              <a:defRPr/>
            </a:lvl1pPr>
          </a:lstStyle>
          <a:p>
            <a:fld id="{1037F38E-B3D6-0446-8C50-F4DF9244662F}" type="slidenum">
              <a:rPr lang="en-US"/>
              <a:pPr/>
              <a:t>‹#›</a:t>
            </a:fld>
            <a:endParaRPr lang="en-US"/>
          </a:p>
        </p:txBody>
      </p:sp>
    </p:spTree>
    <p:extLst>
      <p:ext uri="{BB962C8B-B14F-4D97-AF65-F5344CB8AC3E}">
        <p14:creationId xmlns:p14="http://schemas.microsoft.com/office/powerpoint/2010/main" val="4221357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idx="10"/>
          </p:nvPr>
        </p:nvSpPr>
        <p:spPr/>
        <p:txBody>
          <a:bodyPr/>
          <a:lstStyle>
            <a:lvl1pPr>
              <a:defRPr/>
            </a:lvl1pPr>
          </a:lstStyle>
          <a:p>
            <a:r>
              <a:rPr lang="en-US"/>
              <a:t>9/16/16</a:t>
            </a:r>
          </a:p>
        </p:txBody>
      </p:sp>
      <p:sp>
        <p:nvSpPr>
          <p:cNvPr id="4" name="Slide Number Placeholder 3"/>
          <p:cNvSpPr>
            <a:spLocks noGrp="1"/>
          </p:cNvSpPr>
          <p:nvPr>
            <p:ph type="sldNum" idx="11"/>
          </p:nvPr>
        </p:nvSpPr>
        <p:spPr/>
        <p:txBody>
          <a:bodyPr/>
          <a:lstStyle>
            <a:lvl1pPr>
              <a:defRPr/>
            </a:lvl1pPr>
          </a:lstStyle>
          <a:p>
            <a:fld id="{BBF5D930-603A-4046-85BD-F6B4EDD0600A}" type="slidenum">
              <a:rPr lang="en-US"/>
              <a:pPr/>
              <a:t>‹#›</a:t>
            </a:fld>
            <a:endParaRPr lang="en-US"/>
          </a:p>
        </p:txBody>
      </p:sp>
    </p:spTree>
    <p:extLst>
      <p:ext uri="{BB962C8B-B14F-4D97-AF65-F5344CB8AC3E}">
        <p14:creationId xmlns:p14="http://schemas.microsoft.com/office/powerpoint/2010/main" val="2788866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9/16/16</a:t>
            </a:r>
          </a:p>
        </p:txBody>
      </p:sp>
      <p:sp>
        <p:nvSpPr>
          <p:cNvPr id="3" name="Slide Number Placeholder 2"/>
          <p:cNvSpPr>
            <a:spLocks noGrp="1"/>
          </p:cNvSpPr>
          <p:nvPr>
            <p:ph type="sldNum" idx="11"/>
          </p:nvPr>
        </p:nvSpPr>
        <p:spPr/>
        <p:txBody>
          <a:bodyPr/>
          <a:lstStyle>
            <a:lvl1pPr>
              <a:defRPr/>
            </a:lvl1pPr>
          </a:lstStyle>
          <a:p>
            <a:fld id="{F21E5804-E6F0-CE44-B9C3-020130BE31BF}" type="slidenum">
              <a:rPr lang="en-US"/>
              <a:pPr/>
              <a:t>‹#›</a:t>
            </a:fld>
            <a:endParaRPr lang="en-US"/>
          </a:p>
        </p:txBody>
      </p:sp>
    </p:spTree>
    <p:extLst>
      <p:ext uri="{BB962C8B-B14F-4D97-AF65-F5344CB8AC3E}">
        <p14:creationId xmlns:p14="http://schemas.microsoft.com/office/powerpoint/2010/main" val="1022699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idx="10"/>
          </p:nvPr>
        </p:nvSpPr>
        <p:spPr/>
        <p:txBody>
          <a:bodyPr/>
          <a:lstStyle>
            <a:lvl1pPr>
              <a:defRPr/>
            </a:lvl1pPr>
          </a:lstStyle>
          <a:p>
            <a:r>
              <a:rPr lang="en-US"/>
              <a:t>9/16/16</a:t>
            </a:r>
          </a:p>
        </p:txBody>
      </p:sp>
      <p:sp>
        <p:nvSpPr>
          <p:cNvPr id="6" name="Slide Number Placeholder 5"/>
          <p:cNvSpPr>
            <a:spLocks noGrp="1"/>
          </p:cNvSpPr>
          <p:nvPr>
            <p:ph type="sldNum" idx="11"/>
          </p:nvPr>
        </p:nvSpPr>
        <p:spPr/>
        <p:txBody>
          <a:bodyPr/>
          <a:lstStyle>
            <a:lvl1pPr>
              <a:defRPr/>
            </a:lvl1pPr>
          </a:lstStyle>
          <a:p>
            <a:fld id="{CCD46188-3A17-F04C-AB10-E2CE8086B4E1}" type="slidenum">
              <a:rPr lang="en-US"/>
              <a:pPr/>
              <a:t>‹#›</a:t>
            </a:fld>
            <a:endParaRPr lang="en-US"/>
          </a:p>
        </p:txBody>
      </p:sp>
    </p:spTree>
    <p:extLst>
      <p:ext uri="{BB962C8B-B14F-4D97-AF65-F5344CB8AC3E}">
        <p14:creationId xmlns:p14="http://schemas.microsoft.com/office/powerpoint/2010/main" val="2558004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idx="10"/>
          </p:nvPr>
        </p:nvSpPr>
        <p:spPr/>
        <p:txBody>
          <a:bodyPr/>
          <a:lstStyle>
            <a:lvl1pPr>
              <a:defRPr/>
            </a:lvl1pPr>
          </a:lstStyle>
          <a:p>
            <a:r>
              <a:rPr lang="en-US"/>
              <a:t>9/16/16</a:t>
            </a:r>
          </a:p>
        </p:txBody>
      </p:sp>
      <p:sp>
        <p:nvSpPr>
          <p:cNvPr id="6" name="Slide Number Placeholder 5"/>
          <p:cNvSpPr>
            <a:spLocks noGrp="1"/>
          </p:cNvSpPr>
          <p:nvPr>
            <p:ph type="sldNum" idx="11"/>
          </p:nvPr>
        </p:nvSpPr>
        <p:spPr/>
        <p:txBody>
          <a:bodyPr/>
          <a:lstStyle>
            <a:lvl1pPr>
              <a:defRPr/>
            </a:lvl1pPr>
          </a:lstStyle>
          <a:p>
            <a:fld id="{ACE691F1-B03B-6E49-8FEA-1F64D02DA236}" type="slidenum">
              <a:rPr lang="en-US"/>
              <a:pPr/>
              <a:t>‹#›</a:t>
            </a:fld>
            <a:endParaRPr lang="en-US"/>
          </a:p>
        </p:txBody>
      </p:sp>
    </p:spTree>
    <p:extLst>
      <p:ext uri="{BB962C8B-B14F-4D97-AF65-F5344CB8AC3E}">
        <p14:creationId xmlns:p14="http://schemas.microsoft.com/office/powerpoint/2010/main" val="1851360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914400" y="0"/>
            <a:ext cx="7999413" cy="182563"/>
          </a:xfrm>
          <a:prstGeom prst="rect">
            <a:avLst/>
          </a:prstGeom>
          <a:solidFill>
            <a:srgbClr val="D6D9CD"/>
          </a:solidFill>
          <a:ln>
            <a:noFill/>
          </a:ln>
          <a:effectLst/>
          <a:extLst>
            <a:ext uri="{91240B29-F687-4f45-9708-019B960494DF}">
              <a14:hiddenLine xmlns:a14="http://schemas.microsoft.com/office/drawing/2010/main" xmlns="" w="25560"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26" name="Rectangle 2"/>
          <p:cNvSpPr>
            <a:spLocks noChangeArrowheads="1"/>
          </p:cNvSpPr>
          <p:nvPr/>
        </p:nvSpPr>
        <p:spPr bwMode="auto">
          <a:xfrm>
            <a:off x="914400" y="6675438"/>
            <a:ext cx="7999413" cy="182562"/>
          </a:xfrm>
          <a:prstGeom prst="rect">
            <a:avLst/>
          </a:prstGeom>
          <a:solidFill>
            <a:srgbClr val="E4E6DE"/>
          </a:solidFill>
          <a:ln>
            <a:noFill/>
          </a:ln>
          <a:effectLst/>
          <a:extLst>
            <a:ext uri="{91240B29-F687-4f45-9708-019B960494DF}">
              <a14:hiddenLine xmlns:a14="http://schemas.microsoft.com/office/drawing/2010/main" xmlns="" w="25560"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27" name="Rectangle 3"/>
          <p:cNvSpPr>
            <a:spLocks noGrp="1" noChangeArrowheads="1"/>
          </p:cNvSpPr>
          <p:nvPr>
            <p:ph type="title"/>
          </p:nvPr>
        </p:nvSpPr>
        <p:spPr bwMode="auto">
          <a:xfrm>
            <a:off x="0" y="2157413"/>
            <a:ext cx="8913813" cy="876300"/>
          </a:xfrm>
          <a:prstGeom prst="rect">
            <a:avLst/>
          </a:prstGeom>
          <a:solidFill>
            <a:srgbClr val="333333"/>
          </a:solidFill>
          <a:ln>
            <a:noFill/>
          </a:ln>
          <a:effectLst/>
          <a:extLs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188720" tIns="45720" rIns="274320" bIns="45720" numCol="1" anchor="ctr" anchorCtr="0" compatLnSpc="1">
            <a:prstTxWarp prst="textNoShape">
              <a:avLst/>
            </a:prstTxWarp>
          </a:bodyPr>
          <a:lstStyle/>
          <a:p>
            <a:pPr lvl="0"/>
            <a:r>
              <a:rPr lang="en-GB"/>
              <a:t>Click to edit the title text formatClick to edit Master title style</a:t>
            </a:r>
          </a:p>
        </p:txBody>
      </p:sp>
      <p:sp>
        <p:nvSpPr>
          <p:cNvPr id="1028" name="Rectangle 4"/>
          <p:cNvSpPr>
            <a:spLocks noGrp="1" noChangeArrowheads="1"/>
          </p:cNvSpPr>
          <p:nvPr>
            <p:ph type="dt"/>
          </p:nvPr>
        </p:nvSpPr>
        <p:spPr bwMode="auto">
          <a:xfrm>
            <a:off x="6580188" y="188913"/>
            <a:ext cx="2132012" cy="3635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hangingPunct="1">
              <a:lnSpc>
                <a:spcPct val="100000"/>
              </a:lnSpc>
              <a:tabLst>
                <a:tab pos="457200" algn="l"/>
                <a:tab pos="914400" algn="l"/>
                <a:tab pos="1371600" algn="l"/>
                <a:tab pos="1828800" algn="l"/>
              </a:tabLst>
              <a:defRPr sz="1000">
                <a:solidFill>
                  <a:srgbClr val="595959"/>
                </a:solidFill>
                <a:latin typeface="+mn-lt"/>
                <a:cs typeface="DejaVu Sans" charset="0"/>
              </a:defRPr>
            </a:lvl1pPr>
          </a:lstStyle>
          <a:p>
            <a:r>
              <a:rPr lang="en-US"/>
              <a:t>9/16/16</a:t>
            </a:r>
          </a:p>
        </p:txBody>
      </p:sp>
      <p:sp>
        <p:nvSpPr>
          <p:cNvPr id="1029" name="Text Box 5"/>
          <p:cNvSpPr txBox="1">
            <a:spLocks noChangeArrowheads="1"/>
          </p:cNvSpPr>
          <p:nvPr/>
        </p:nvSpPr>
        <p:spPr bwMode="auto">
          <a:xfrm>
            <a:off x="1120775" y="188913"/>
            <a:ext cx="2895600" cy="3651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1030" name="Rectangle 6"/>
          <p:cNvSpPr>
            <a:spLocks noGrp="1" noChangeArrowheads="1"/>
          </p:cNvSpPr>
          <p:nvPr>
            <p:ph type="sldNum"/>
          </p:nvPr>
        </p:nvSpPr>
        <p:spPr bwMode="auto">
          <a:xfrm>
            <a:off x="8789988" y="6569075"/>
            <a:ext cx="455612" cy="3635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hangingPunct="1">
              <a:lnSpc>
                <a:spcPct val="100000"/>
              </a:lnSpc>
              <a:tabLst>
                <a:tab pos="457200" algn="l"/>
              </a:tabLst>
              <a:defRPr sz="800">
                <a:solidFill>
                  <a:srgbClr val="595959"/>
                </a:solidFill>
                <a:latin typeface="+mn-lt"/>
                <a:cs typeface="DejaVu Sans" charset="0"/>
              </a:defRPr>
            </a:lvl1pPr>
          </a:lstStyle>
          <a:p>
            <a:fld id="{C92625E6-6499-3641-B32E-E219BEC5DAE7}" type="slidenum">
              <a:rPr lang="en-US"/>
              <a:pPr/>
              <a:t>‹#›</a:t>
            </a:fld>
            <a:endParaRPr lang="en-US"/>
          </a:p>
        </p:txBody>
      </p:sp>
      <p:sp>
        <p:nvSpPr>
          <p:cNvPr id="1031" name="Rectangle 7"/>
          <p:cNvSpPr>
            <a:spLocks noGrp="1" noChangeArrowheads="1"/>
          </p:cNvSpPr>
          <p:nvPr>
            <p:ph type="body" idx="1"/>
          </p:nvPr>
        </p:nvSpPr>
        <p:spPr bwMode="auto">
          <a:xfrm>
            <a:off x="457200" y="1604963"/>
            <a:ext cx="8228013" cy="39751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p:txBody>
      </p:sp>
      <p:sp>
        <p:nvSpPr>
          <p:cNvPr id="3" name="TextBox 2">
            <a:extLst>
              <a:ext uri="{FF2B5EF4-FFF2-40B4-BE49-F238E27FC236}">
                <a16:creationId xmlns:a16="http://schemas.microsoft.com/office/drawing/2014/main" id="{FEC09369-54C2-ECF7-4C38-A69C501F8046}"/>
              </a:ext>
            </a:extLst>
          </p:cNvPr>
          <p:cNvSpPr txBox="1"/>
          <p:nvPr>
            <p:extLst>
              <p:ext uri="{1162E1C5-73C7-4A58-AE30-91384D911F3F}">
                <p184:classification xmlns:p184="http://schemas.microsoft.com/office/powerpoint/2018/4/main" val="ftr"/>
              </p:ext>
            </p:extLst>
          </p:nvPr>
        </p:nvSpPr>
        <p:spPr>
          <a:xfrm>
            <a:off x="4035425" y="6672580"/>
            <a:ext cx="1101725" cy="121920"/>
          </a:xfrm>
          <a:prstGeom prst="rect">
            <a:avLst/>
          </a:prstGeom>
        </p:spPr>
        <p:txBody>
          <a:bodyPr horzOverflow="overflow" lIns="0" tIns="0" rIns="0" bIns="0">
            <a:spAutoFit/>
          </a:bodyPr>
          <a:lstStyle/>
          <a:p>
            <a:pPr algn="l"/>
            <a:r>
              <a:rPr lang="en-US" sz="800">
                <a:solidFill>
                  <a:srgbClr val="2E404D"/>
                </a:solidFill>
                <a:latin typeface="Arial" panose="020B0604020202020204" pitchFamily="34" charset="0"/>
                <a:cs typeface="Arial" panose="020B0604020202020204" pitchFamily="34" charset="0"/>
              </a:rPr>
              <a:t>Sensitivity Label: Public</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96" r:id="rId12"/>
  </p:sldLayoutIdLst>
  <p:hf sldNum="0" hdr="0" ftr="0"/>
  <p:txStyles>
    <p:titleStyle>
      <a:lvl1pPr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mj-lt"/>
          <a:ea typeface="+mj-ea"/>
          <a:cs typeface="+mj-cs"/>
        </a:defRPr>
      </a:lvl1pPr>
      <a:lvl2pPr marL="742950" indent="-28575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2pPr>
      <a:lvl3pPr marL="11430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3pPr>
      <a:lvl4pPr marL="16002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4pPr>
      <a:lvl5pPr marL="20574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5pPr>
      <a:lvl6pPr marL="25146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6pPr>
      <a:lvl7pPr marL="29718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7pPr>
      <a:lvl8pPr marL="34290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8pPr>
      <a:lvl9pPr marL="38862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9pPr>
    </p:titleStyle>
    <p:bodyStyle>
      <a:lvl1pPr marL="342900" indent="-342900" algn="l" defTabSz="457200" rtl="0" fontAlgn="base">
        <a:lnSpc>
          <a:spcPct val="102000"/>
        </a:lnSpc>
        <a:spcBef>
          <a:spcPct val="0"/>
        </a:spcBef>
        <a:spcAft>
          <a:spcPts val="1425"/>
        </a:spcAft>
        <a:buClr>
          <a:srgbClr val="000000"/>
        </a:buClr>
        <a:buSzPct val="100000"/>
        <a:buFont typeface="Times New Roman" charset="0"/>
        <a:defRPr sz="2000">
          <a:solidFill>
            <a:srgbClr val="595959"/>
          </a:solidFill>
          <a:latin typeface="+mn-lt"/>
          <a:ea typeface="+mn-ea"/>
          <a:cs typeface="+mn-cs"/>
        </a:defRPr>
      </a:lvl1pPr>
      <a:lvl2pPr marL="742950" indent="-285750" algn="l" defTabSz="457200" rtl="0" fontAlgn="base">
        <a:lnSpc>
          <a:spcPct val="102000"/>
        </a:lnSpc>
        <a:spcBef>
          <a:spcPct val="0"/>
        </a:spcBef>
        <a:spcAft>
          <a:spcPts val="1138"/>
        </a:spcAft>
        <a:buClr>
          <a:srgbClr val="000000"/>
        </a:buClr>
        <a:buSzPct val="100000"/>
        <a:buFont typeface="Times New Roman" charset="0"/>
        <a:defRPr>
          <a:solidFill>
            <a:srgbClr val="595959"/>
          </a:solidFill>
          <a:latin typeface="+mn-lt"/>
          <a:ea typeface="+mn-ea"/>
          <a:cs typeface="+mn-cs"/>
        </a:defRPr>
      </a:lvl2pPr>
      <a:lvl3pPr marL="1143000" indent="-228600" algn="l" defTabSz="457200" rtl="0" fontAlgn="base">
        <a:lnSpc>
          <a:spcPct val="102000"/>
        </a:lnSpc>
        <a:spcBef>
          <a:spcPct val="0"/>
        </a:spcBef>
        <a:spcAft>
          <a:spcPts val="850"/>
        </a:spcAft>
        <a:buClr>
          <a:srgbClr val="000000"/>
        </a:buClr>
        <a:buSzPct val="100000"/>
        <a:buFont typeface="Times New Roman" charset="0"/>
        <a:defRPr>
          <a:solidFill>
            <a:srgbClr val="595959"/>
          </a:solidFill>
          <a:latin typeface="+mn-lt"/>
          <a:ea typeface="+mn-ea"/>
          <a:cs typeface="+mn-cs"/>
        </a:defRPr>
      </a:lvl3pPr>
      <a:lvl4pPr marL="1600200" indent="-228600" algn="l" defTabSz="457200" rtl="0" fontAlgn="base">
        <a:lnSpc>
          <a:spcPct val="102000"/>
        </a:lnSpc>
        <a:spcBef>
          <a:spcPct val="0"/>
        </a:spcBef>
        <a:spcAft>
          <a:spcPts val="575"/>
        </a:spcAft>
        <a:buClr>
          <a:srgbClr val="000000"/>
        </a:buClr>
        <a:buSzPct val="100000"/>
        <a:buFont typeface="Times New Roman" charset="0"/>
        <a:defRPr>
          <a:solidFill>
            <a:srgbClr val="595959"/>
          </a:solidFill>
          <a:latin typeface="+mn-lt"/>
          <a:ea typeface="+mn-ea"/>
          <a:cs typeface="+mn-cs"/>
        </a:defRPr>
      </a:lvl4pPr>
      <a:lvl5pPr marL="2057400" indent="-228600" algn="l" defTabSz="457200" rtl="0" fontAlgn="base">
        <a:lnSpc>
          <a:spcPct val="102000"/>
        </a:lnSpc>
        <a:spcBef>
          <a:spcPct val="0"/>
        </a:spcBef>
        <a:spcAft>
          <a:spcPts val="288"/>
        </a:spcAft>
        <a:buClr>
          <a:srgbClr val="000000"/>
        </a:buClr>
        <a:buSzPct val="100000"/>
        <a:buFont typeface="Times New Roman" charset="0"/>
        <a:defRPr sz="2000">
          <a:solidFill>
            <a:srgbClr val="595959"/>
          </a:solidFill>
          <a:latin typeface="+mn-lt"/>
          <a:ea typeface="+mn-ea"/>
          <a:cs typeface="+mn-cs"/>
        </a:defRPr>
      </a:lvl5pPr>
      <a:lvl6pPr marL="2514600" indent="-228600" algn="l" defTabSz="457200" rtl="0" fontAlgn="base">
        <a:lnSpc>
          <a:spcPct val="102000"/>
        </a:lnSpc>
        <a:spcBef>
          <a:spcPct val="0"/>
        </a:spcBef>
        <a:spcAft>
          <a:spcPts val="288"/>
        </a:spcAft>
        <a:buClr>
          <a:srgbClr val="000000"/>
        </a:buClr>
        <a:buSzPct val="100000"/>
        <a:buFont typeface="Times New Roman" charset="0"/>
        <a:defRPr sz="2000">
          <a:solidFill>
            <a:srgbClr val="595959"/>
          </a:solidFill>
          <a:latin typeface="+mn-lt"/>
          <a:ea typeface="+mn-ea"/>
          <a:cs typeface="+mn-cs"/>
        </a:defRPr>
      </a:lvl6pPr>
      <a:lvl7pPr marL="2971800" indent="-228600" algn="l" defTabSz="457200" rtl="0" fontAlgn="base">
        <a:lnSpc>
          <a:spcPct val="102000"/>
        </a:lnSpc>
        <a:spcBef>
          <a:spcPct val="0"/>
        </a:spcBef>
        <a:spcAft>
          <a:spcPts val="288"/>
        </a:spcAft>
        <a:buClr>
          <a:srgbClr val="000000"/>
        </a:buClr>
        <a:buSzPct val="100000"/>
        <a:buFont typeface="Times New Roman" charset="0"/>
        <a:defRPr sz="2000">
          <a:solidFill>
            <a:srgbClr val="595959"/>
          </a:solidFill>
          <a:latin typeface="+mn-lt"/>
          <a:ea typeface="+mn-ea"/>
          <a:cs typeface="+mn-cs"/>
        </a:defRPr>
      </a:lvl7pPr>
      <a:lvl8pPr marL="3429000" indent="-228600" algn="l" defTabSz="457200" rtl="0" fontAlgn="base">
        <a:lnSpc>
          <a:spcPct val="102000"/>
        </a:lnSpc>
        <a:spcBef>
          <a:spcPct val="0"/>
        </a:spcBef>
        <a:spcAft>
          <a:spcPts val="288"/>
        </a:spcAft>
        <a:buClr>
          <a:srgbClr val="000000"/>
        </a:buClr>
        <a:buSzPct val="100000"/>
        <a:buFont typeface="Times New Roman" charset="0"/>
        <a:defRPr sz="2000">
          <a:solidFill>
            <a:srgbClr val="595959"/>
          </a:solidFill>
          <a:latin typeface="+mn-lt"/>
          <a:ea typeface="+mn-ea"/>
          <a:cs typeface="+mn-cs"/>
        </a:defRPr>
      </a:lvl8pPr>
      <a:lvl9pPr marL="3886200" indent="-228600" algn="l" defTabSz="457200" rtl="0" fontAlgn="base">
        <a:lnSpc>
          <a:spcPct val="102000"/>
        </a:lnSpc>
        <a:spcBef>
          <a:spcPct val="0"/>
        </a:spcBef>
        <a:spcAft>
          <a:spcPts val="288"/>
        </a:spcAft>
        <a:buClr>
          <a:srgbClr val="000000"/>
        </a:buClr>
        <a:buSzPct val="100000"/>
        <a:buFont typeface="Times New Roman" charset="0"/>
        <a:defRPr sz="2000">
          <a:solidFill>
            <a:srgbClr val="595959"/>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914400" y="0"/>
            <a:ext cx="7999413" cy="182563"/>
          </a:xfrm>
          <a:prstGeom prst="rect">
            <a:avLst/>
          </a:prstGeom>
          <a:solidFill>
            <a:srgbClr val="D6D9CD"/>
          </a:solidFill>
          <a:ln>
            <a:noFill/>
          </a:ln>
          <a:effectLst/>
          <a:extLst>
            <a:ext uri="{91240B29-F687-4f45-9708-019B960494DF}">
              <a14:hiddenLine xmlns:a14="http://schemas.microsoft.com/office/drawing/2010/main" xmlns="" w="25560"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0" name="Rectangle 2"/>
          <p:cNvSpPr>
            <a:spLocks noChangeArrowheads="1"/>
          </p:cNvSpPr>
          <p:nvPr/>
        </p:nvSpPr>
        <p:spPr bwMode="auto">
          <a:xfrm>
            <a:off x="914400" y="6675438"/>
            <a:ext cx="7999413" cy="182562"/>
          </a:xfrm>
          <a:prstGeom prst="rect">
            <a:avLst/>
          </a:prstGeom>
          <a:solidFill>
            <a:srgbClr val="E4E6DE"/>
          </a:solidFill>
          <a:ln>
            <a:noFill/>
          </a:ln>
          <a:effectLst/>
          <a:extLst>
            <a:ext uri="{91240B29-F687-4f45-9708-019B960494DF}">
              <a14:hiddenLine xmlns:a14="http://schemas.microsoft.com/office/drawing/2010/main" xmlns="" w="25560"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1" name="Rectangle 3"/>
          <p:cNvSpPr>
            <a:spLocks noGrp="1" noChangeArrowheads="1"/>
          </p:cNvSpPr>
          <p:nvPr>
            <p:ph type="title"/>
          </p:nvPr>
        </p:nvSpPr>
        <p:spPr bwMode="auto">
          <a:xfrm>
            <a:off x="0" y="1123950"/>
            <a:ext cx="8912225" cy="912813"/>
          </a:xfrm>
          <a:prstGeom prst="rect">
            <a:avLst/>
          </a:prstGeom>
          <a:solidFill>
            <a:srgbClr val="333333"/>
          </a:solidFill>
          <a:ln>
            <a:noFill/>
          </a:ln>
          <a:effectLst/>
          <a:extLs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188720" tIns="45720" rIns="274320" bIns="45720" numCol="1" anchor="ctr" anchorCtr="0" compatLnSpc="1">
            <a:prstTxWarp prst="textNoShape">
              <a:avLst/>
            </a:prstTxWarp>
          </a:bodyPr>
          <a:lstStyle/>
          <a:p>
            <a:pPr lvl="0"/>
            <a:r>
              <a:rPr lang="en-GB"/>
              <a:t>Click to edit the title text formatClick to edit Master title style</a:t>
            </a:r>
          </a:p>
        </p:txBody>
      </p:sp>
      <p:sp>
        <p:nvSpPr>
          <p:cNvPr id="2052" name="Rectangle 4"/>
          <p:cNvSpPr>
            <a:spLocks noGrp="1" noChangeArrowheads="1"/>
          </p:cNvSpPr>
          <p:nvPr>
            <p:ph type="body" idx="1"/>
          </p:nvPr>
        </p:nvSpPr>
        <p:spPr bwMode="auto">
          <a:xfrm>
            <a:off x="1114425" y="2595563"/>
            <a:ext cx="7608888" cy="36687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LevelClick to edit Master text styles</a:t>
            </a:r>
          </a:p>
          <a:p>
            <a:pPr lvl="4"/>
            <a:r>
              <a:rPr lang="en-GB"/>
              <a:t>Second level</a:t>
            </a:r>
          </a:p>
          <a:p>
            <a:pPr lvl="4"/>
            <a:r>
              <a:rPr lang="en-GB"/>
              <a:t>Third level</a:t>
            </a:r>
          </a:p>
          <a:p>
            <a:pPr lvl="4"/>
            <a:r>
              <a:rPr lang="en-GB"/>
              <a:t>Fourth level</a:t>
            </a:r>
          </a:p>
          <a:p>
            <a:pPr lvl="4"/>
            <a:r>
              <a:rPr lang="en-GB"/>
              <a:t>Fifth level</a:t>
            </a:r>
          </a:p>
        </p:txBody>
      </p:sp>
      <p:sp>
        <p:nvSpPr>
          <p:cNvPr id="2053" name="Rectangle 5"/>
          <p:cNvSpPr>
            <a:spLocks noGrp="1" noChangeArrowheads="1"/>
          </p:cNvSpPr>
          <p:nvPr>
            <p:ph type="dt"/>
          </p:nvPr>
        </p:nvSpPr>
        <p:spPr bwMode="auto">
          <a:xfrm>
            <a:off x="6580188" y="188913"/>
            <a:ext cx="2132012" cy="3635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r" hangingPunct="1">
              <a:lnSpc>
                <a:spcPct val="100000"/>
              </a:lnSpc>
              <a:tabLst>
                <a:tab pos="457200" algn="l"/>
                <a:tab pos="914400" algn="l"/>
                <a:tab pos="1371600" algn="l"/>
                <a:tab pos="1828800" algn="l"/>
              </a:tabLst>
              <a:defRPr sz="1000">
                <a:solidFill>
                  <a:srgbClr val="595959"/>
                </a:solidFill>
                <a:latin typeface="+mn-lt"/>
                <a:cs typeface="DejaVu Sans" charset="0"/>
              </a:defRPr>
            </a:lvl1pPr>
          </a:lstStyle>
          <a:p>
            <a:r>
              <a:rPr lang="en-US"/>
              <a:t>9/16/16</a:t>
            </a:r>
          </a:p>
        </p:txBody>
      </p:sp>
      <p:sp>
        <p:nvSpPr>
          <p:cNvPr id="2054" name="Text Box 6"/>
          <p:cNvSpPr txBox="1">
            <a:spLocks noChangeArrowheads="1"/>
          </p:cNvSpPr>
          <p:nvPr/>
        </p:nvSpPr>
        <p:spPr bwMode="auto">
          <a:xfrm>
            <a:off x="1120775" y="188913"/>
            <a:ext cx="2895600" cy="3651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p>
        </p:txBody>
      </p:sp>
      <p:sp>
        <p:nvSpPr>
          <p:cNvPr id="2055" name="Rectangle 7"/>
          <p:cNvSpPr>
            <a:spLocks noGrp="1" noChangeArrowheads="1"/>
          </p:cNvSpPr>
          <p:nvPr>
            <p:ph type="sldNum"/>
          </p:nvPr>
        </p:nvSpPr>
        <p:spPr bwMode="auto">
          <a:xfrm>
            <a:off x="8789988" y="6569075"/>
            <a:ext cx="455612" cy="3635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hangingPunct="1">
              <a:lnSpc>
                <a:spcPct val="100000"/>
              </a:lnSpc>
              <a:tabLst>
                <a:tab pos="457200" algn="l"/>
              </a:tabLst>
              <a:defRPr sz="800">
                <a:solidFill>
                  <a:srgbClr val="595959"/>
                </a:solidFill>
                <a:latin typeface="+mn-lt"/>
                <a:cs typeface="DejaVu Sans" charset="0"/>
              </a:defRPr>
            </a:lvl1pPr>
          </a:lstStyle>
          <a:p>
            <a:fld id="{5F5B2613-4555-CD44-A5A5-780AEF8648C8}" type="slidenum">
              <a:rPr lang="en-US"/>
              <a:pPr/>
              <a:t>‹#›</a:t>
            </a:fld>
            <a:endParaRPr lang="en-US"/>
          </a:p>
        </p:txBody>
      </p:sp>
      <p:sp>
        <p:nvSpPr>
          <p:cNvPr id="3" name="TextBox 2">
            <a:extLst>
              <a:ext uri="{FF2B5EF4-FFF2-40B4-BE49-F238E27FC236}">
                <a16:creationId xmlns:a16="http://schemas.microsoft.com/office/drawing/2014/main" id="{9EB4CDB6-411E-2FAB-3617-088BD4CC853C}"/>
              </a:ext>
            </a:extLst>
          </p:cNvPr>
          <p:cNvSpPr txBox="1"/>
          <p:nvPr>
            <p:extLst>
              <p:ext uri="{1162E1C5-73C7-4A58-AE30-91384D911F3F}">
                <p184:classification xmlns:p184="http://schemas.microsoft.com/office/powerpoint/2018/4/main" val="ftr"/>
              </p:ext>
            </p:extLst>
          </p:nvPr>
        </p:nvSpPr>
        <p:spPr>
          <a:xfrm>
            <a:off x="4035425" y="6672580"/>
            <a:ext cx="1101725" cy="121920"/>
          </a:xfrm>
          <a:prstGeom prst="rect">
            <a:avLst/>
          </a:prstGeom>
        </p:spPr>
        <p:txBody>
          <a:bodyPr horzOverflow="overflow" lIns="0" tIns="0" rIns="0" bIns="0">
            <a:spAutoFit/>
          </a:bodyPr>
          <a:lstStyle/>
          <a:p>
            <a:pPr algn="l"/>
            <a:r>
              <a:rPr lang="en-US" sz="800">
                <a:solidFill>
                  <a:srgbClr val="2E404D"/>
                </a:solidFill>
                <a:latin typeface="Arial" panose="020B0604020202020204" pitchFamily="34" charset="0"/>
                <a:cs typeface="Arial" panose="020B0604020202020204" pitchFamily="34" charset="0"/>
              </a:rPr>
              <a:t>Sensitivity Label: Public</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sldNum="0" hdr="0" ftr="0"/>
  <p:txStyles>
    <p:titleStyle>
      <a:lvl1pPr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mj-lt"/>
          <a:ea typeface="+mj-ea"/>
          <a:cs typeface="+mj-cs"/>
        </a:defRPr>
      </a:lvl1pPr>
      <a:lvl2pPr marL="742950" indent="-28575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2pPr>
      <a:lvl3pPr marL="11430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3pPr>
      <a:lvl4pPr marL="16002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4pPr>
      <a:lvl5pPr marL="20574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5pPr>
      <a:lvl6pPr marL="25146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6pPr>
      <a:lvl7pPr marL="29718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7pPr>
      <a:lvl8pPr marL="34290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8pPr>
      <a:lvl9pPr marL="3886200" indent="-228600" algn="l" defTabSz="457200" rtl="0" fontAlgn="base">
        <a:lnSpc>
          <a:spcPct val="102000"/>
        </a:lnSpc>
        <a:spcBef>
          <a:spcPct val="0"/>
        </a:spcBef>
        <a:spcAft>
          <a:spcPct val="0"/>
        </a:spcAft>
        <a:buClr>
          <a:srgbClr val="000000"/>
        </a:buClr>
        <a:buSzPct val="100000"/>
        <a:buFont typeface="Times New Roman" charset="0"/>
        <a:defRPr>
          <a:solidFill>
            <a:srgbClr val="000000"/>
          </a:solidFill>
          <a:latin typeface="Century Gothic" charset="0"/>
          <a:ea typeface="ＭＳ Ｐゴシック" charset="0"/>
          <a:cs typeface="Droid Sans Fallback" charset="0"/>
        </a:defRPr>
      </a:lvl9pPr>
    </p:titleStyle>
    <p:bodyStyle>
      <a:lvl1pPr marL="342900" indent="-342900" algn="l" defTabSz="457200" rtl="0" fontAlgn="base">
        <a:lnSpc>
          <a:spcPct val="102000"/>
        </a:lnSpc>
        <a:spcBef>
          <a:spcPct val="0"/>
        </a:spcBef>
        <a:spcAft>
          <a:spcPts val="1425"/>
        </a:spcAft>
        <a:buClr>
          <a:srgbClr val="000000"/>
        </a:buClr>
        <a:buSzPct val="100000"/>
        <a:buFont typeface="Times New Roman" charset="0"/>
        <a:defRPr sz="2000">
          <a:solidFill>
            <a:srgbClr val="595959"/>
          </a:solidFill>
          <a:latin typeface="+mn-lt"/>
          <a:ea typeface="+mn-ea"/>
          <a:cs typeface="+mn-cs"/>
        </a:defRPr>
      </a:lvl1pPr>
      <a:lvl2pPr marL="742950" indent="-285750" algn="l" defTabSz="457200" rtl="0" fontAlgn="base">
        <a:lnSpc>
          <a:spcPct val="102000"/>
        </a:lnSpc>
        <a:spcBef>
          <a:spcPct val="0"/>
        </a:spcBef>
        <a:spcAft>
          <a:spcPts val="1138"/>
        </a:spcAft>
        <a:buClr>
          <a:srgbClr val="000000"/>
        </a:buClr>
        <a:buSzPct val="100000"/>
        <a:buFont typeface="Times New Roman" charset="0"/>
        <a:defRPr>
          <a:solidFill>
            <a:srgbClr val="595959"/>
          </a:solidFill>
          <a:latin typeface="+mn-lt"/>
          <a:ea typeface="+mn-ea"/>
          <a:cs typeface="+mn-cs"/>
        </a:defRPr>
      </a:lvl2pPr>
      <a:lvl3pPr marL="1143000" indent="-228600" algn="l" defTabSz="457200" rtl="0" fontAlgn="base">
        <a:lnSpc>
          <a:spcPct val="102000"/>
        </a:lnSpc>
        <a:spcBef>
          <a:spcPct val="0"/>
        </a:spcBef>
        <a:spcAft>
          <a:spcPts val="850"/>
        </a:spcAft>
        <a:buClr>
          <a:srgbClr val="000000"/>
        </a:buClr>
        <a:buSzPct val="100000"/>
        <a:buFont typeface="Times New Roman" charset="0"/>
        <a:defRPr>
          <a:solidFill>
            <a:srgbClr val="595959"/>
          </a:solidFill>
          <a:latin typeface="+mn-lt"/>
          <a:ea typeface="+mn-ea"/>
          <a:cs typeface="+mn-cs"/>
        </a:defRPr>
      </a:lvl3pPr>
      <a:lvl4pPr marL="1600200" indent="-228600" algn="l" defTabSz="457200" rtl="0" fontAlgn="base">
        <a:lnSpc>
          <a:spcPct val="102000"/>
        </a:lnSpc>
        <a:spcBef>
          <a:spcPct val="0"/>
        </a:spcBef>
        <a:spcAft>
          <a:spcPts val="575"/>
        </a:spcAft>
        <a:buClr>
          <a:srgbClr val="000000"/>
        </a:buClr>
        <a:buSzPct val="100000"/>
        <a:buFont typeface="Times New Roman" charset="0"/>
        <a:defRPr>
          <a:solidFill>
            <a:srgbClr val="595959"/>
          </a:solidFill>
          <a:latin typeface="+mn-lt"/>
          <a:ea typeface="+mn-ea"/>
          <a:cs typeface="+mn-cs"/>
        </a:defRPr>
      </a:lvl4pPr>
      <a:lvl5pPr marL="2057400" indent="-228600" algn="l" defTabSz="457200" rtl="0" fontAlgn="base">
        <a:lnSpc>
          <a:spcPct val="102000"/>
        </a:lnSpc>
        <a:spcBef>
          <a:spcPct val="0"/>
        </a:spcBef>
        <a:spcAft>
          <a:spcPts val="288"/>
        </a:spcAft>
        <a:buClr>
          <a:srgbClr val="000000"/>
        </a:buClr>
        <a:buSzPct val="100000"/>
        <a:buFont typeface="Times New Roman" charset="0"/>
        <a:defRPr sz="2000">
          <a:solidFill>
            <a:srgbClr val="595959"/>
          </a:solidFill>
          <a:latin typeface="+mn-lt"/>
          <a:ea typeface="+mn-ea"/>
          <a:cs typeface="+mn-cs"/>
        </a:defRPr>
      </a:lvl5pPr>
      <a:lvl6pPr marL="2514600" indent="-228600" algn="l" defTabSz="457200" rtl="0" fontAlgn="base">
        <a:lnSpc>
          <a:spcPct val="102000"/>
        </a:lnSpc>
        <a:spcBef>
          <a:spcPct val="0"/>
        </a:spcBef>
        <a:spcAft>
          <a:spcPts val="288"/>
        </a:spcAft>
        <a:buClr>
          <a:srgbClr val="000000"/>
        </a:buClr>
        <a:buSzPct val="100000"/>
        <a:buFont typeface="Times New Roman" charset="0"/>
        <a:defRPr sz="2000">
          <a:solidFill>
            <a:srgbClr val="595959"/>
          </a:solidFill>
          <a:latin typeface="+mn-lt"/>
          <a:ea typeface="+mn-ea"/>
          <a:cs typeface="+mn-cs"/>
        </a:defRPr>
      </a:lvl6pPr>
      <a:lvl7pPr marL="2971800" indent="-228600" algn="l" defTabSz="457200" rtl="0" fontAlgn="base">
        <a:lnSpc>
          <a:spcPct val="102000"/>
        </a:lnSpc>
        <a:spcBef>
          <a:spcPct val="0"/>
        </a:spcBef>
        <a:spcAft>
          <a:spcPts val="288"/>
        </a:spcAft>
        <a:buClr>
          <a:srgbClr val="000000"/>
        </a:buClr>
        <a:buSzPct val="100000"/>
        <a:buFont typeface="Times New Roman" charset="0"/>
        <a:defRPr sz="2000">
          <a:solidFill>
            <a:srgbClr val="595959"/>
          </a:solidFill>
          <a:latin typeface="+mn-lt"/>
          <a:ea typeface="+mn-ea"/>
          <a:cs typeface="+mn-cs"/>
        </a:defRPr>
      </a:lvl7pPr>
      <a:lvl8pPr marL="3429000" indent="-228600" algn="l" defTabSz="457200" rtl="0" fontAlgn="base">
        <a:lnSpc>
          <a:spcPct val="102000"/>
        </a:lnSpc>
        <a:spcBef>
          <a:spcPct val="0"/>
        </a:spcBef>
        <a:spcAft>
          <a:spcPts val="288"/>
        </a:spcAft>
        <a:buClr>
          <a:srgbClr val="000000"/>
        </a:buClr>
        <a:buSzPct val="100000"/>
        <a:buFont typeface="Times New Roman" charset="0"/>
        <a:defRPr sz="2000">
          <a:solidFill>
            <a:srgbClr val="595959"/>
          </a:solidFill>
          <a:latin typeface="+mn-lt"/>
          <a:ea typeface="+mn-ea"/>
          <a:cs typeface="+mn-cs"/>
        </a:defRPr>
      </a:lvl8pPr>
      <a:lvl9pPr marL="3886200" indent="-228600" algn="l" defTabSz="457200" rtl="0" fontAlgn="base">
        <a:lnSpc>
          <a:spcPct val="102000"/>
        </a:lnSpc>
        <a:spcBef>
          <a:spcPct val="0"/>
        </a:spcBef>
        <a:spcAft>
          <a:spcPts val="288"/>
        </a:spcAft>
        <a:buClr>
          <a:srgbClr val="000000"/>
        </a:buClr>
        <a:buSzPct val="100000"/>
        <a:buFont typeface="Times New Roman" charset="0"/>
        <a:defRPr sz="2000">
          <a:solidFill>
            <a:srgbClr val="595959"/>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hyperlink" Target="https://www.sigidwiki.com/images/c/c9/Cw_morse.mp3" TargetMode="External"/><Relationship Id="rId2" Type="http://schemas.openxmlformats.org/officeDocument/2006/relationships/notesSlide" Target="../notesSlides/notesSlide13.xml"/><Relationship Id="rId1" Type="http://schemas.openxmlformats.org/officeDocument/2006/relationships/slideLayout" Target="../slideLayouts/slideLayout14.xml"/><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4.xml"/><Relationship Id="rId5" Type="http://schemas.openxmlformats.org/officeDocument/2006/relationships/image" Target="../media/image10.jpg"/><Relationship Id="rId4" Type="http://schemas.openxmlformats.org/officeDocument/2006/relationships/hyperlink" Target="https://www.sigidwiki.com/images/2/23/RTTY_170Hz_45.45bd.mp3"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4.xml"/><Relationship Id="rId5" Type="http://schemas.openxmlformats.org/officeDocument/2006/relationships/image" Target="../media/image12.png"/><Relationship Id="rId4" Type="http://schemas.openxmlformats.org/officeDocument/2006/relationships/hyperlink" Target="https://www.sigidwiki.com/images/1/16/BPSK31a.mp3"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sigidwiki.com/images/a/af/MT63-1000L.mp3" TargetMode="External"/><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13.jpg"/></Relationships>
</file>

<file path=ppt/slides/_rels/slide19.xml.rels><?xml version="1.0" encoding="UTF-8" standalone="yes"?>
<Relationships xmlns="http://schemas.openxmlformats.org/package/2006/relationships"><Relationship Id="rId3" Type="http://schemas.openxmlformats.org/officeDocument/2006/relationships/hyperlink" Target="https://www.sigidwiki.com/images/8/8e/FT8audio.mp3" TargetMode="External"/><Relationship Id="rId2" Type="http://schemas.openxmlformats.org/officeDocument/2006/relationships/notesSlide" Target="../notesSlides/notesSlide17.xml"/><Relationship Id="rId1" Type="http://schemas.openxmlformats.org/officeDocument/2006/relationships/slideLayout" Target="../slideLayouts/slideLayout16.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15.png"/><Relationship Id="rId4"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subTitle" idx="4294967295"/>
          </p:nvPr>
        </p:nvSpPr>
        <p:spPr>
          <a:xfrm>
            <a:off x="5943600" y="3048000"/>
            <a:ext cx="3200400" cy="3578225"/>
          </a:xfrm>
          <a:solidFill>
            <a:srgbClr val="E4E6DE"/>
          </a:solidFill>
          <a:ln/>
          <a:extLst>
            <a:ext uri="{91240B29-F687-4f45-9708-019B960494DF}">
              <a14:hiddenLine xmlns:a14="http://schemas.microsoft.com/office/drawing/2010/main" xmlns="" w="25560" cap="flat">
                <a:solidFill>
                  <a:srgbClr val="3465A4"/>
                </a:solidFill>
                <a:round/>
                <a:headEnd/>
                <a:tailEnd/>
              </a14:hiddenLine>
            </a:ext>
          </a:extLst>
        </p:spPr>
        <p:txBody>
          <a:bodyPr lIns="292680" tIns="91440" rIns="274320" bIns="91440"/>
          <a:lstStyle/>
          <a:p>
            <a:pPr marL="0" indent="0" algn="r">
              <a:lnSpc>
                <a:spcPct val="100000"/>
              </a:lnSpc>
              <a:spcBef>
                <a:spcPts val="2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pPr>
            <a:endParaRPr lang="en-US" sz="1800" dirty="0">
              <a:solidFill>
                <a:srgbClr val="FFFFFF"/>
              </a:solidFill>
            </a:endParaRPr>
          </a:p>
          <a:p>
            <a:pPr marL="0" indent="0" algn="r">
              <a:lnSpc>
                <a:spcPct val="100000"/>
              </a:lnSpc>
              <a:spcBef>
                <a:spcPts val="2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pPr>
            <a:r>
              <a:rPr lang="en-US" sz="1800" b="1" dirty="0">
                <a:solidFill>
                  <a:schemeClr val="tx2"/>
                </a:solidFill>
              </a:rPr>
              <a:t>Joe Cupano, NE2Z</a:t>
            </a:r>
          </a:p>
          <a:p>
            <a:pPr marL="0" indent="0" algn="r">
              <a:lnSpc>
                <a:spcPct val="100000"/>
              </a:lnSpc>
              <a:spcBef>
                <a:spcPts val="2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pPr>
            <a:endParaRPr lang="en-US" sz="1800" b="1" dirty="0">
              <a:solidFill>
                <a:schemeClr val="tx2"/>
              </a:solidFill>
            </a:endParaRPr>
          </a:p>
          <a:p>
            <a:pPr marL="0" indent="0" algn="r">
              <a:lnSpc>
                <a:spcPct val="100000"/>
              </a:lnSpc>
              <a:spcBef>
                <a:spcPts val="2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pPr>
            <a:r>
              <a:rPr lang="en-US" sz="1800" b="1" dirty="0">
                <a:solidFill>
                  <a:schemeClr val="tx2"/>
                </a:solidFill>
              </a:rPr>
              <a:t>HOPE XV</a:t>
            </a:r>
          </a:p>
          <a:p>
            <a:pPr marL="0" indent="0" algn="r">
              <a:lnSpc>
                <a:spcPct val="100000"/>
              </a:lnSpc>
              <a:spcBef>
                <a:spcPts val="200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Lst>
            </a:pPr>
            <a:endParaRPr lang="en-US" sz="1800" dirty="0">
              <a:solidFill>
                <a:srgbClr val="FFFFFF"/>
              </a:solidFill>
            </a:endParaRPr>
          </a:p>
        </p:txBody>
      </p:sp>
      <p:sp>
        <p:nvSpPr>
          <p:cNvPr id="6145" name="Rectangle 1"/>
          <p:cNvSpPr>
            <a:spLocks noGrp="1" noChangeArrowheads="1"/>
          </p:cNvSpPr>
          <p:nvPr>
            <p:ph type="title" idx="4294967295"/>
          </p:nvPr>
        </p:nvSpPr>
        <p:spPr>
          <a:xfrm>
            <a:off x="0" y="2558733"/>
            <a:ext cx="9144000" cy="877887"/>
          </a:xfrm>
          <a:ln/>
        </p:spPr>
        <p:txBody>
          <a:bodyPr/>
          <a:lstStyle/>
          <a:p>
            <a:pPr algn="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r>
              <a:rPr lang="en-US" sz="2800" dirty="0">
                <a:solidFill>
                  <a:srgbClr val="FFFFFF"/>
                </a:solidFill>
              </a:rPr>
              <a:t>Using Amateur Radio Digital Modes</a:t>
            </a:r>
          </a:p>
        </p:txBody>
      </p:sp>
      <p:pic>
        <p:nvPicPr>
          <p:cNvPr id="4" name="Picture 3" descr="A white text on a black background&#10;&#10;Description automatically generated">
            <a:extLst>
              <a:ext uri="{FF2B5EF4-FFF2-40B4-BE49-F238E27FC236}">
                <a16:creationId xmlns:a16="http://schemas.microsoft.com/office/drawing/2014/main" id="{2F0C2DA3-C0F7-1D86-682B-55070F357A5F}"/>
              </a:ext>
            </a:extLst>
          </p:cNvPr>
          <p:cNvPicPr>
            <a:picLocks noChangeAspect="1"/>
          </p:cNvPicPr>
          <p:nvPr/>
        </p:nvPicPr>
        <p:blipFill>
          <a:blip r:embed="rId3"/>
          <a:stretch>
            <a:fillRect/>
          </a:stretch>
        </p:blipFill>
        <p:spPr>
          <a:xfrm>
            <a:off x="381000" y="3831272"/>
            <a:ext cx="4800600" cy="2400300"/>
          </a:xfrm>
          <a:prstGeom prst="rect">
            <a:avLst/>
          </a:prstGeom>
        </p:spPr>
      </p:pic>
    </p:spTree>
  </p:cSld>
  <p:clrMapOvr>
    <a:masterClrMapping/>
  </p:clrMapOvr>
  <p:transition>
    <p:wipe/>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Bandwidth</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p:txBody>
          <a:bodyPr/>
          <a:lstStyle/>
          <a:p>
            <a:r>
              <a:rPr lang="en-US" dirty="0"/>
              <a:t>•   AM modulation produces upper and lower sidebands on either side of the carrier signal which can lead to a total bandwidth twice the highest audio signal, around 6 </a:t>
            </a:r>
            <a:r>
              <a:rPr lang="en-US" dirty="0" err="1"/>
              <a:t>Khz</a:t>
            </a:r>
            <a:r>
              <a:rPr lang="en-US" dirty="0"/>
              <a:t>.</a:t>
            </a:r>
          </a:p>
          <a:p>
            <a:pPr>
              <a:buFont typeface="Arial" panose="020B0604020202020204" pitchFamily="34" charset="0"/>
              <a:buChar char="•"/>
            </a:pPr>
            <a:r>
              <a:rPr lang="en-US" dirty="0"/>
              <a:t>SSB is a refinement of AM that makes efficient use of power and bandwidth by suppressing the carrier signal and one of the sidebands</a:t>
            </a:r>
          </a:p>
          <a:p>
            <a:pPr lvl="1">
              <a:buFont typeface="Arial" panose="020B0604020202020204" pitchFamily="34" charset="0"/>
              <a:buChar char="•"/>
            </a:pPr>
            <a:r>
              <a:rPr lang="en-US" dirty="0"/>
              <a:t>either Lower Sideband (LSB) or Upper Sideband (USB.)</a:t>
            </a:r>
          </a:p>
          <a:p>
            <a:pPr>
              <a:buFont typeface="Arial" panose="020B0604020202020204" pitchFamily="34" charset="0"/>
              <a:buChar char="•"/>
            </a:pPr>
            <a:r>
              <a:rPr lang="en-US" dirty="0"/>
              <a:t>With radio spectrum a precious limited resource, the bandwidth of a signal limits how many simultaneous communications can occur within a given piece of spectrum.</a:t>
            </a:r>
          </a:p>
        </p:txBody>
      </p:sp>
    </p:spTree>
    <p:extLst>
      <p:ext uri="{BB962C8B-B14F-4D97-AF65-F5344CB8AC3E}">
        <p14:creationId xmlns:p14="http://schemas.microsoft.com/office/powerpoint/2010/main" val="384001240"/>
      </p:ext>
    </p:extLst>
  </p:cSld>
  <p:clrMapOvr>
    <a:masterClrMapping/>
  </p:clrMapOvr>
  <p:transition>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Bandwidth (2)</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1114425" y="2595563"/>
            <a:ext cx="2543175" cy="3668712"/>
          </a:xfrm>
        </p:spPr>
        <p:txBody>
          <a:bodyPr/>
          <a:lstStyle/>
          <a:p>
            <a:r>
              <a:rPr lang="en-US" dirty="0"/>
              <a:t>• FM 15 </a:t>
            </a:r>
            <a:r>
              <a:rPr lang="en-US" dirty="0" err="1"/>
              <a:t>Khz</a:t>
            </a:r>
            <a:endParaRPr lang="en-US" dirty="0"/>
          </a:p>
          <a:p>
            <a:r>
              <a:rPr lang="en-US" dirty="0"/>
              <a:t>• AM 6 </a:t>
            </a:r>
            <a:r>
              <a:rPr lang="en-US" dirty="0" err="1"/>
              <a:t>Khz</a:t>
            </a:r>
            <a:endParaRPr lang="en-US" dirty="0"/>
          </a:p>
          <a:p>
            <a:r>
              <a:rPr lang="en-US" dirty="0"/>
              <a:t>• SSB 3 </a:t>
            </a:r>
            <a:r>
              <a:rPr lang="en-US" dirty="0" err="1"/>
              <a:t>Khz</a:t>
            </a:r>
            <a:endParaRPr lang="en-US" dirty="0"/>
          </a:p>
          <a:p>
            <a:r>
              <a:rPr lang="en-US" dirty="0"/>
              <a:t>• CW 100 Hz</a:t>
            </a:r>
          </a:p>
        </p:txBody>
      </p:sp>
      <p:pic>
        <p:nvPicPr>
          <p:cNvPr id="7" name="Image7">
            <a:extLst>
              <a:ext uri="{FF2B5EF4-FFF2-40B4-BE49-F238E27FC236}">
                <a16:creationId xmlns:a16="http://schemas.microsoft.com/office/drawing/2014/main" id="{02BC46F1-C998-4FF5-8716-7871D3D80835}"/>
              </a:ext>
            </a:extLst>
          </p:cNvPr>
          <p:cNvPicPr/>
          <p:nvPr/>
        </p:nvPicPr>
        <p:blipFill>
          <a:blip r:embed="rId3">
            <a:lum/>
            <a:alphaModFix/>
          </a:blip>
          <a:srcRect/>
          <a:stretch>
            <a:fillRect/>
          </a:stretch>
        </p:blipFill>
        <p:spPr>
          <a:xfrm>
            <a:off x="5105400" y="2240677"/>
            <a:ext cx="3606800" cy="3093323"/>
          </a:xfrm>
          <a:prstGeom prst="rect">
            <a:avLst/>
          </a:prstGeom>
          <a:ln>
            <a:noFill/>
            <a:prstDash/>
          </a:ln>
        </p:spPr>
      </p:pic>
    </p:spTree>
    <p:extLst>
      <p:ext uri="{BB962C8B-B14F-4D97-AF65-F5344CB8AC3E}">
        <p14:creationId xmlns:p14="http://schemas.microsoft.com/office/powerpoint/2010/main" val="4153880424"/>
      </p:ext>
    </p:extLst>
  </p:cSld>
  <p:clrMapOvr>
    <a:masterClrMapping/>
  </p:clrMapOvr>
  <p:transition>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BDDD9229-56F2-4100-D1AF-D9A8A1BB3322}"/>
              </a:ext>
            </a:extLst>
          </p:cNvPr>
          <p:cNvGrpSpPr/>
          <p:nvPr/>
        </p:nvGrpSpPr>
        <p:grpSpPr>
          <a:xfrm>
            <a:off x="609600" y="2263656"/>
            <a:ext cx="1600200" cy="4269881"/>
            <a:chOff x="609600" y="1295400"/>
            <a:chExt cx="1600200" cy="4269881"/>
          </a:xfrm>
        </p:grpSpPr>
        <p:pic>
          <p:nvPicPr>
            <p:cNvPr id="6" name="Picture 5" descr="FM">
              <a:extLst>
                <a:ext uri="{FF2B5EF4-FFF2-40B4-BE49-F238E27FC236}">
                  <a16:creationId xmlns:a16="http://schemas.microsoft.com/office/drawing/2014/main" id="{2476CBD2-F8C2-610A-446E-431E1E759F54}"/>
                </a:ext>
              </a:extLst>
            </p:cNvPr>
            <p:cNvPicPr>
              <a:picLocks noChangeAspect="1"/>
            </p:cNvPicPr>
            <p:nvPr/>
          </p:nvPicPr>
          <p:blipFill>
            <a:blip r:embed="rId3"/>
            <a:stretch>
              <a:fillRect/>
            </a:stretch>
          </p:blipFill>
          <p:spPr>
            <a:xfrm>
              <a:off x="609600" y="1828800"/>
              <a:ext cx="1600200" cy="3736481"/>
            </a:xfrm>
            <a:prstGeom prst="rect">
              <a:avLst/>
            </a:prstGeom>
          </p:spPr>
        </p:pic>
        <p:sp>
          <p:nvSpPr>
            <p:cNvPr id="7" name="TextBox 6">
              <a:extLst>
                <a:ext uri="{FF2B5EF4-FFF2-40B4-BE49-F238E27FC236}">
                  <a16:creationId xmlns:a16="http://schemas.microsoft.com/office/drawing/2014/main" id="{272BE365-B6C4-7131-68C6-BFF9F6580501}"/>
                </a:ext>
              </a:extLst>
            </p:cNvPr>
            <p:cNvSpPr txBox="1"/>
            <p:nvPr/>
          </p:nvSpPr>
          <p:spPr>
            <a:xfrm>
              <a:off x="609600" y="1295400"/>
              <a:ext cx="1524000" cy="349968"/>
            </a:xfrm>
            <a:prstGeom prst="rect">
              <a:avLst/>
            </a:prstGeom>
            <a:noFill/>
          </p:spPr>
          <p:txBody>
            <a:bodyPr wrap="square" rtlCol="0">
              <a:spAutoFit/>
            </a:bodyPr>
            <a:lstStyle/>
            <a:p>
              <a:pPr algn="ctr"/>
              <a:r>
                <a:rPr lang="en-US" b="1" dirty="0"/>
                <a:t>FM</a:t>
              </a:r>
            </a:p>
          </p:txBody>
        </p:sp>
      </p:grpSp>
      <p:grpSp>
        <p:nvGrpSpPr>
          <p:cNvPr id="21" name="Group 20">
            <a:extLst>
              <a:ext uri="{FF2B5EF4-FFF2-40B4-BE49-F238E27FC236}">
                <a16:creationId xmlns:a16="http://schemas.microsoft.com/office/drawing/2014/main" id="{7FC9F4C9-4925-2DF0-912B-0B737A074F48}"/>
              </a:ext>
            </a:extLst>
          </p:cNvPr>
          <p:cNvGrpSpPr/>
          <p:nvPr/>
        </p:nvGrpSpPr>
        <p:grpSpPr>
          <a:xfrm>
            <a:off x="2587849" y="2263656"/>
            <a:ext cx="1671977" cy="4269881"/>
            <a:chOff x="2587849" y="1295400"/>
            <a:chExt cx="1671977" cy="4269881"/>
          </a:xfrm>
        </p:grpSpPr>
        <p:pic>
          <p:nvPicPr>
            <p:cNvPr id="9" name="Picture 8" descr="A blue and yellow image&#10;&#10;Description automatically generated">
              <a:extLst>
                <a:ext uri="{FF2B5EF4-FFF2-40B4-BE49-F238E27FC236}">
                  <a16:creationId xmlns:a16="http://schemas.microsoft.com/office/drawing/2014/main" id="{4010DE7F-D978-31D6-2621-83FC4831ABBC}"/>
                </a:ext>
              </a:extLst>
            </p:cNvPr>
            <p:cNvPicPr>
              <a:picLocks noChangeAspect="1"/>
            </p:cNvPicPr>
            <p:nvPr/>
          </p:nvPicPr>
          <p:blipFill>
            <a:blip r:embed="rId4"/>
            <a:stretch>
              <a:fillRect/>
            </a:stretch>
          </p:blipFill>
          <p:spPr>
            <a:xfrm>
              <a:off x="2587849" y="1828800"/>
              <a:ext cx="1671977" cy="3736481"/>
            </a:xfrm>
            <a:prstGeom prst="rect">
              <a:avLst/>
            </a:prstGeom>
          </p:spPr>
        </p:pic>
        <p:sp>
          <p:nvSpPr>
            <p:cNvPr id="10" name="TextBox 9">
              <a:extLst>
                <a:ext uri="{FF2B5EF4-FFF2-40B4-BE49-F238E27FC236}">
                  <a16:creationId xmlns:a16="http://schemas.microsoft.com/office/drawing/2014/main" id="{420F01E3-E470-37E1-E1D3-2273F836427F}"/>
                </a:ext>
              </a:extLst>
            </p:cNvPr>
            <p:cNvSpPr txBox="1"/>
            <p:nvPr/>
          </p:nvSpPr>
          <p:spPr>
            <a:xfrm>
              <a:off x="2587849" y="1295400"/>
              <a:ext cx="1671977" cy="349968"/>
            </a:xfrm>
            <a:prstGeom prst="rect">
              <a:avLst/>
            </a:prstGeom>
            <a:noFill/>
          </p:spPr>
          <p:txBody>
            <a:bodyPr wrap="square" rtlCol="0">
              <a:spAutoFit/>
            </a:bodyPr>
            <a:lstStyle/>
            <a:p>
              <a:pPr algn="ctr"/>
              <a:r>
                <a:rPr lang="en-US" b="1" dirty="0"/>
                <a:t>AM</a:t>
              </a:r>
            </a:p>
          </p:txBody>
        </p:sp>
      </p:grpSp>
      <p:grpSp>
        <p:nvGrpSpPr>
          <p:cNvPr id="22" name="Group 21">
            <a:extLst>
              <a:ext uri="{FF2B5EF4-FFF2-40B4-BE49-F238E27FC236}">
                <a16:creationId xmlns:a16="http://schemas.microsoft.com/office/drawing/2014/main" id="{863B2FDB-13F6-0F92-C091-96FCB6AA33D4}"/>
              </a:ext>
            </a:extLst>
          </p:cNvPr>
          <p:cNvGrpSpPr/>
          <p:nvPr/>
        </p:nvGrpSpPr>
        <p:grpSpPr>
          <a:xfrm>
            <a:off x="4719238" y="2263656"/>
            <a:ext cx="1674188" cy="4287086"/>
            <a:chOff x="4719238" y="1295400"/>
            <a:chExt cx="1674188" cy="4287086"/>
          </a:xfrm>
        </p:grpSpPr>
        <p:pic>
          <p:nvPicPr>
            <p:cNvPr id="15" name="Picture 14" descr="A blue and yellow image&#10;&#10;Description automatically generated">
              <a:extLst>
                <a:ext uri="{FF2B5EF4-FFF2-40B4-BE49-F238E27FC236}">
                  <a16:creationId xmlns:a16="http://schemas.microsoft.com/office/drawing/2014/main" id="{EC7B7906-E991-1404-3F9D-FA0E1E71C31A}"/>
                </a:ext>
              </a:extLst>
            </p:cNvPr>
            <p:cNvPicPr>
              <a:picLocks noChangeAspect="1"/>
            </p:cNvPicPr>
            <p:nvPr/>
          </p:nvPicPr>
          <p:blipFill>
            <a:blip r:embed="rId4"/>
            <a:stretch>
              <a:fillRect/>
            </a:stretch>
          </p:blipFill>
          <p:spPr>
            <a:xfrm>
              <a:off x="4719238" y="1846005"/>
              <a:ext cx="1671977" cy="3736481"/>
            </a:xfrm>
            <a:prstGeom prst="rect">
              <a:avLst/>
            </a:prstGeom>
          </p:spPr>
        </p:pic>
        <p:sp>
          <p:nvSpPr>
            <p:cNvPr id="14" name="Rectangle 13">
              <a:extLst>
                <a:ext uri="{FF2B5EF4-FFF2-40B4-BE49-F238E27FC236}">
                  <a16:creationId xmlns:a16="http://schemas.microsoft.com/office/drawing/2014/main" id="{5E8EAABF-AE58-18AD-20A4-9420617642CE}"/>
                </a:ext>
              </a:extLst>
            </p:cNvPr>
            <p:cNvSpPr/>
            <p:nvPr/>
          </p:nvSpPr>
          <p:spPr bwMode="auto">
            <a:xfrm>
              <a:off x="5631426" y="1846005"/>
              <a:ext cx="759789" cy="3736481"/>
            </a:xfrm>
            <a:prstGeom prst="rect">
              <a:avLst/>
            </a:prstGeom>
            <a:solidFill>
              <a:schemeClr val="accent6"/>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ＭＳ Ｐゴシック" charset="0"/>
                <a:cs typeface="Droid Sans Fallback" charset="0"/>
              </a:endParaRPr>
            </a:p>
          </p:txBody>
        </p:sp>
        <p:sp>
          <p:nvSpPr>
            <p:cNvPr id="18" name="TextBox 17">
              <a:extLst>
                <a:ext uri="{FF2B5EF4-FFF2-40B4-BE49-F238E27FC236}">
                  <a16:creationId xmlns:a16="http://schemas.microsoft.com/office/drawing/2014/main" id="{F64250DD-DE99-E265-B6C0-49E6D2DB3AD8}"/>
                </a:ext>
              </a:extLst>
            </p:cNvPr>
            <p:cNvSpPr txBox="1"/>
            <p:nvPr/>
          </p:nvSpPr>
          <p:spPr>
            <a:xfrm>
              <a:off x="4721449" y="1295400"/>
              <a:ext cx="1671977" cy="349968"/>
            </a:xfrm>
            <a:prstGeom prst="rect">
              <a:avLst/>
            </a:prstGeom>
            <a:noFill/>
          </p:spPr>
          <p:txBody>
            <a:bodyPr wrap="square" rtlCol="0">
              <a:spAutoFit/>
            </a:bodyPr>
            <a:lstStyle/>
            <a:p>
              <a:pPr algn="ctr"/>
              <a:r>
                <a:rPr lang="en-US" b="1" dirty="0"/>
                <a:t>LSB</a:t>
              </a:r>
            </a:p>
          </p:txBody>
        </p:sp>
      </p:grpSp>
      <p:grpSp>
        <p:nvGrpSpPr>
          <p:cNvPr id="23" name="Group 22">
            <a:extLst>
              <a:ext uri="{FF2B5EF4-FFF2-40B4-BE49-F238E27FC236}">
                <a16:creationId xmlns:a16="http://schemas.microsoft.com/office/drawing/2014/main" id="{C5FA6E71-5ED4-8162-7E08-1E163108E786}"/>
              </a:ext>
            </a:extLst>
          </p:cNvPr>
          <p:cNvGrpSpPr/>
          <p:nvPr/>
        </p:nvGrpSpPr>
        <p:grpSpPr>
          <a:xfrm>
            <a:off x="6850626" y="2271370"/>
            <a:ext cx="1683774" cy="4281830"/>
            <a:chOff x="6850626" y="1303114"/>
            <a:chExt cx="1683774" cy="4281830"/>
          </a:xfrm>
        </p:grpSpPr>
        <p:pic>
          <p:nvPicPr>
            <p:cNvPr id="16" name="Picture 15" descr="A blue and yellow image&#10;&#10;Description automatically generated">
              <a:extLst>
                <a:ext uri="{FF2B5EF4-FFF2-40B4-BE49-F238E27FC236}">
                  <a16:creationId xmlns:a16="http://schemas.microsoft.com/office/drawing/2014/main" id="{2F8C0215-917B-3A00-B112-B59CA983DD51}"/>
                </a:ext>
              </a:extLst>
            </p:cNvPr>
            <p:cNvPicPr>
              <a:picLocks noChangeAspect="1"/>
            </p:cNvPicPr>
            <p:nvPr/>
          </p:nvPicPr>
          <p:blipFill>
            <a:blip r:embed="rId4"/>
            <a:stretch>
              <a:fillRect/>
            </a:stretch>
          </p:blipFill>
          <p:spPr>
            <a:xfrm>
              <a:off x="6862423" y="1848463"/>
              <a:ext cx="1671977" cy="3736481"/>
            </a:xfrm>
            <a:prstGeom prst="rect">
              <a:avLst/>
            </a:prstGeom>
          </p:spPr>
        </p:pic>
        <p:sp>
          <p:nvSpPr>
            <p:cNvPr id="17" name="Rectangle 16">
              <a:extLst>
                <a:ext uri="{FF2B5EF4-FFF2-40B4-BE49-F238E27FC236}">
                  <a16:creationId xmlns:a16="http://schemas.microsoft.com/office/drawing/2014/main" id="{A8EFF905-F062-3FC2-6615-DF3F269F4D5F}"/>
                </a:ext>
              </a:extLst>
            </p:cNvPr>
            <p:cNvSpPr/>
            <p:nvPr/>
          </p:nvSpPr>
          <p:spPr bwMode="auto">
            <a:xfrm>
              <a:off x="6850626" y="1838632"/>
              <a:ext cx="759789" cy="3736481"/>
            </a:xfrm>
            <a:prstGeom prst="rect">
              <a:avLst/>
            </a:prstGeom>
            <a:solidFill>
              <a:schemeClr val="accent6"/>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ＭＳ Ｐゴシック" charset="0"/>
                <a:cs typeface="Droid Sans Fallback" charset="0"/>
              </a:endParaRPr>
            </a:p>
          </p:txBody>
        </p:sp>
        <p:sp>
          <p:nvSpPr>
            <p:cNvPr id="19" name="TextBox 18">
              <a:extLst>
                <a:ext uri="{FF2B5EF4-FFF2-40B4-BE49-F238E27FC236}">
                  <a16:creationId xmlns:a16="http://schemas.microsoft.com/office/drawing/2014/main" id="{980C902E-227D-A54B-DCCE-6454E151BEB7}"/>
                </a:ext>
              </a:extLst>
            </p:cNvPr>
            <p:cNvSpPr txBox="1"/>
            <p:nvPr/>
          </p:nvSpPr>
          <p:spPr>
            <a:xfrm>
              <a:off x="6855049" y="1303114"/>
              <a:ext cx="1671977" cy="349968"/>
            </a:xfrm>
            <a:prstGeom prst="rect">
              <a:avLst/>
            </a:prstGeom>
            <a:noFill/>
          </p:spPr>
          <p:txBody>
            <a:bodyPr wrap="square" rtlCol="0">
              <a:spAutoFit/>
            </a:bodyPr>
            <a:lstStyle/>
            <a:p>
              <a:pPr algn="ctr"/>
              <a:r>
                <a:rPr lang="en-US" b="1" dirty="0"/>
                <a:t>USB</a:t>
              </a:r>
            </a:p>
          </p:txBody>
        </p:sp>
      </p:grpSp>
      <p:sp>
        <p:nvSpPr>
          <p:cNvPr id="2" name="Title 1">
            <a:extLst>
              <a:ext uri="{FF2B5EF4-FFF2-40B4-BE49-F238E27FC236}">
                <a16:creationId xmlns:a16="http://schemas.microsoft.com/office/drawing/2014/main" id="{E4E4682D-C99E-971B-E525-81BF8806518C}"/>
              </a:ext>
            </a:extLst>
          </p:cNvPr>
          <p:cNvSpPr>
            <a:spLocks noGrp="1"/>
          </p:cNvSpPr>
          <p:nvPr>
            <p:ph type="title"/>
          </p:nvPr>
        </p:nvSpPr>
        <p:spPr/>
        <p:txBody>
          <a:bodyPr/>
          <a:lstStyle/>
          <a:p>
            <a:r>
              <a:rPr lang="en-US" sz="3200" dirty="0">
                <a:solidFill>
                  <a:schemeClr val="bg1"/>
                </a:solidFill>
              </a:rPr>
              <a:t>Modulation &amp; Bandwidth Visual</a:t>
            </a:r>
          </a:p>
        </p:txBody>
      </p:sp>
    </p:spTree>
    <p:extLst>
      <p:ext uri="{BB962C8B-B14F-4D97-AF65-F5344CB8AC3E}">
        <p14:creationId xmlns:p14="http://schemas.microsoft.com/office/powerpoint/2010/main" val="486645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Performance</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p:txBody>
          <a:bodyPr/>
          <a:lstStyle/>
          <a:p>
            <a:r>
              <a:rPr lang="en-US" dirty="0"/>
              <a:t>•   Signals travel across an atmosphere fraught with natural and man-made phenomenon that can impact the integrity of a signal</a:t>
            </a:r>
          </a:p>
          <a:p>
            <a:pPr>
              <a:buFont typeface="Arial" panose="020B0604020202020204" pitchFamily="34" charset="0"/>
              <a:buChar char="•"/>
            </a:pPr>
            <a:r>
              <a:rPr lang="en-US" dirty="0"/>
              <a:t>When we talk about performance in Amateur Radio communications, we are looking at the best way to communicate intelligence </a:t>
            </a:r>
            <a:r>
              <a:rPr lang="en-US" u="sng" dirty="0"/>
              <a:t>expediently</a:t>
            </a:r>
            <a:r>
              <a:rPr lang="en-US" dirty="0"/>
              <a:t> and </a:t>
            </a:r>
            <a:r>
              <a:rPr lang="en-US" u="sng" dirty="0"/>
              <a:t>reliably</a:t>
            </a:r>
            <a:r>
              <a:rPr lang="en-US" dirty="0"/>
              <a:t> without loss of </a:t>
            </a:r>
            <a:r>
              <a:rPr lang="en-US" u="sng" dirty="0"/>
              <a:t>integrity</a:t>
            </a:r>
            <a:r>
              <a:rPr lang="en-US" dirty="0"/>
              <a:t> across varying atmospheric conditions using </a:t>
            </a:r>
            <a:r>
              <a:rPr lang="en-US" u="sng" dirty="0"/>
              <a:t>minimal power </a:t>
            </a:r>
            <a:r>
              <a:rPr lang="en-US" dirty="0"/>
              <a:t>and making </a:t>
            </a:r>
            <a:r>
              <a:rPr lang="en-US" u="sng" dirty="0"/>
              <a:t>efficient</a:t>
            </a:r>
            <a:r>
              <a:rPr lang="en-US" dirty="0"/>
              <a:t> use of radio spectrum. </a:t>
            </a:r>
          </a:p>
          <a:p>
            <a:pPr>
              <a:buFont typeface="Arial" panose="020B0604020202020204" pitchFamily="34" charset="0"/>
              <a:buChar char="•"/>
            </a:pPr>
            <a:r>
              <a:rPr lang="en-US" dirty="0"/>
              <a:t>Performance is where digital modes excel.</a:t>
            </a:r>
          </a:p>
        </p:txBody>
      </p:sp>
    </p:spTree>
    <p:extLst>
      <p:ext uri="{BB962C8B-B14F-4D97-AF65-F5344CB8AC3E}">
        <p14:creationId xmlns:p14="http://schemas.microsoft.com/office/powerpoint/2010/main" val="51961080"/>
      </p:ext>
    </p:extLst>
  </p:cSld>
  <p:clrMapOvr>
    <a:masterClrMapping/>
  </p:clrMapOvr>
  <p:transition>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Digital Modes</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p:txBody>
          <a:bodyPr/>
          <a:lstStyle/>
          <a:p>
            <a:pPr>
              <a:buFont typeface="Arial" panose="020B0604020202020204" pitchFamily="34" charset="0"/>
              <a:buChar char="•"/>
            </a:pPr>
            <a:r>
              <a:rPr lang="en-US" dirty="0"/>
              <a:t>Rooted in 1’s and 0’s in some fashion.</a:t>
            </a:r>
          </a:p>
          <a:p>
            <a:pPr>
              <a:buFont typeface="Arial" panose="020B0604020202020204" pitchFamily="34" charset="0"/>
              <a:buChar char="•"/>
            </a:pPr>
            <a:r>
              <a:rPr lang="en-US" dirty="0"/>
              <a:t>Frequency Shift Keying (FSK)</a:t>
            </a:r>
          </a:p>
          <a:p>
            <a:pPr lvl="1">
              <a:buFont typeface="Arial" panose="020B0604020202020204" pitchFamily="34" charset="0"/>
              <a:buChar char="•"/>
            </a:pPr>
            <a:r>
              <a:rPr lang="en-US" dirty="0"/>
              <a:t>Shifting the frequency of a signal with one frequency represent 0’s and another representing 1’s</a:t>
            </a:r>
          </a:p>
          <a:p>
            <a:pPr>
              <a:buFont typeface="Arial" panose="020B0604020202020204" pitchFamily="34" charset="0"/>
              <a:buChar char="•"/>
            </a:pPr>
            <a:r>
              <a:rPr lang="en-US" dirty="0"/>
              <a:t>Audio Frequency Shift Keying (AFSK)</a:t>
            </a:r>
          </a:p>
          <a:p>
            <a:pPr lvl="1">
              <a:buFont typeface="Arial" panose="020B0604020202020204" pitchFamily="34" charset="0"/>
              <a:buChar char="•"/>
            </a:pPr>
            <a:r>
              <a:rPr lang="en-US" dirty="0"/>
              <a:t>Differing audio tones upon a signal with one tone representing 0’s and another representing 1’s</a:t>
            </a:r>
          </a:p>
          <a:p>
            <a:pPr lvl="1">
              <a:buFont typeface="Arial" panose="020B0604020202020204" pitchFamily="34" charset="0"/>
              <a:buChar char="•"/>
            </a:pPr>
            <a:r>
              <a:rPr lang="en-US" dirty="0"/>
              <a:t>Audio levels are critical to success</a:t>
            </a:r>
          </a:p>
          <a:p>
            <a:pPr lvl="1">
              <a:buFont typeface="Arial" panose="020B0604020202020204" pitchFamily="34" charset="0"/>
              <a:buChar char="•"/>
            </a:pPr>
            <a:r>
              <a:rPr lang="en-US" dirty="0"/>
              <a:t>When audio  levels set correctly AFSK presents the same signal as FSK</a:t>
            </a:r>
          </a:p>
        </p:txBody>
      </p:sp>
    </p:spTree>
    <p:extLst>
      <p:ext uri="{BB962C8B-B14F-4D97-AF65-F5344CB8AC3E}">
        <p14:creationId xmlns:p14="http://schemas.microsoft.com/office/powerpoint/2010/main" val="2607185799"/>
      </p:ext>
    </p:extLst>
  </p:cSld>
  <p:clrMapOvr>
    <a:masterClrMapping/>
  </p:clrMapOvr>
  <p:transition>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CW and Modulated CW (MCW)</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415924" y="2362200"/>
            <a:ext cx="4918076" cy="3668712"/>
          </a:xfrm>
        </p:spPr>
        <p:txBody>
          <a:bodyPr/>
          <a:lstStyle/>
          <a:p>
            <a:pPr marL="0" indent="0"/>
            <a:r>
              <a:rPr lang="en-US" dirty="0"/>
              <a:t>Modulated continuous wave (MCW) is Morse code telegraphy transmitted using an audio tone to modulate a carrier wave.</a:t>
            </a:r>
          </a:p>
          <a:p>
            <a:pPr marL="0" indent="0"/>
            <a:r>
              <a:rPr lang="en-US" dirty="0"/>
              <a:t>Continuous wave (CW), by contrast, does not use a subcarrier, so there is no emission at all between Morse code symbols</a:t>
            </a:r>
          </a:p>
        </p:txBody>
      </p:sp>
      <p:pic>
        <p:nvPicPr>
          <p:cNvPr id="6" name="Picture 5" descr="A red and blue lines&#10;&#10;Description automatically generated with medium confidence">
            <a:hlinkClick r:id="rId3"/>
            <a:extLst>
              <a:ext uri="{FF2B5EF4-FFF2-40B4-BE49-F238E27FC236}">
                <a16:creationId xmlns:a16="http://schemas.microsoft.com/office/drawing/2014/main" id="{7F95EFEF-A1F0-86E2-B646-26971A43CD09}"/>
              </a:ext>
            </a:extLst>
          </p:cNvPr>
          <p:cNvPicPr>
            <a:picLocks noChangeAspect="1"/>
          </p:cNvPicPr>
          <p:nvPr/>
        </p:nvPicPr>
        <p:blipFill>
          <a:blip r:embed="rId4"/>
          <a:stretch>
            <a:fillRect/>
          </a:stretch>
        </p:blipFill>
        <p:spPr>
          <a:xfrm>
            <a:off x="6781800" y="2586038"/>
            <a:ext cx="1981200" cy="3302000"/>
          </a:xfrm>
          <a:prstGeom prst="rect">
            <a:avLst/>
          </a:prstGeom>
        </p:spPr>
      </p:pic>
    </p:spTree>
    <p:extLst>
      <p:ext uri="{BB962C8B-B14F-4D97-AF65-F5344CB8AC3E}">
        <p14:creationId xmlns:p14="http://schemas.microsoft.com/office/powerpoint/2010/main" val="3209599670"/>
      </p:ext>
    </p:extLst>
  </p:cSld>
  <p:clrMapOvr>
    <a:masterClrMapping/>
  </p:clrMapOvr>
  <p:transition>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Radioteletype (RTTY)</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302260" y="2133600"/>
            <a:ext cx="5869940" cy="2433637"/>
          </a:xfrm>
        </p:spPr>
        <p:txBody>
          <a:bodyPr/>
          <a:lstStyle/>
          <a:p>
            <a:pPr>
              <a:buFont typeface="Arial" panose="020B0604020202020204" pitchFamily="34" charset="0"/>
              <a:buChar char="•"/>
            </a:pPr>
            <a:r>
              <a:rPr lang="en-US" dirty="0"/>
              <a:t>FSK signal that shifts 170 Hz.</a:t>
            </a:r>
          </a:p>
          <a:p>
            <a:pPr>
              <a:buFont typeface="Arial" panose="020B0604020202020204" pitchFamily="34" charset="0"/>
              <a:buChar char="•"/>
            </a:pPr>
            <a:r>
              <a:rPr lang="en-US" dirty="0"/>
              <a:t>1 is MARK frequency, 0 SPACE frequency.</a:t>
            </a:r>
          </a:p>
          <a:p>
            <a:pPr>
              <a:buFont typeface="Arial" panose="020B0604020202020204" pitchFamily="34" charset="0"/>
              <a:buChar char="•"/>
            </a:pPr>
            <a:r>
              <a:rPr lang="en-US" dirty="0" err="1"/>
              <a:t>Baudot</a:t>
            </a:r>
            <a:r>
              <a:rPr lang="en-US" dirty="0"/>
              <a:t> Character set</a:t>
            </a:r>
          </a:p>
          <a:p>
            <a:pPr>
              <a:buFont typeface="Arial" panose="020B0604020202020204" pitchFamily="34" charset="0"/>
              <a:buChar char="•"/>
            </a:pPr>
            <a:r>
              <a:rPr lang="en-US" dirty="0"/>
              <a:t>Paper Rolls, Punch Tape, and a Bell.</a:t>
            </a:r>
          </a:p>
        </p:txBody>
      </p:sp>
      <p:pic>
        <p:nvPicPr>
          <p:cNvPr id="5" name="Image2">
            <a:extLst>
              <a:ext uri="{FF2B5EF4-FFF2-40B4-BE49-F238E27FC236}">
                <a16:creationId xmlns:a16="http://schemas.microsoft.com/office/drawing/2014/main" id="{88E19D99-6E8A-4B60-A3A8-336A96CC9FDB}"/>
              </a:ext>
            </a:extLst>
          </p:cNvPr>
          <p:cNvPicPr/>
          <p:nvPr/>
        </p:nvPicPr>
        <p:blipFill>
          <a:blip r:embed="rId3">
            <a:lum/>
            <a:alphaModFix/>
          </a:blip>
          <a:srcRect/>
          <a:stretch>
            <a:fillRect/>
          </a:stretch>
        </p:blipFill>
        <p:spPr>
          <a:xfrm>
            <a:off x="2438400" y="4114800"/>
            <a:ext cx="3044825" cy="2286000"/>
          </a:xfrm>
          <a:prstGeom prst="rect">
            <a:avLst/>
          </a:prstGeom>
          <a:ln>
            <a:noFill/>
            <a:prstDash/>
          </a:ln>
        </p:spPr>
      </p:pic>
      <p:pic>
        <p:nvPicPr>
          <p:cNvPr id="7" name="Picture 6" descr="A close-up of a blue and red line&#10;&#10;Description automatically generated">
            <a:hlinkClick r:id="rId4"/>
            <a:extLst>
              <a:ext uri="{FF2B5EF4-FFF2-40B4-BE49-F238E27FC236}">
                <a16:creationId xmlns:a16="http://schemas.microsoft.com/office/drawing/2014/main" id="{0F422071-A120-EA28-A4D9-E72E30073883}"/>
              </a:ext>
            </a:extLst>
          </p:cNvPr>
          <p:cNvPicPr>
            <a:picLocks noChangeAspect="1"/>
          </p:cNvPicPr>
          <p:nvPr/>
        </p:nvPicPr>
        <p:blipFill>
          <a:blip r:embed="rId5"/>
          <a:stretch>
            <a:fillRect/>
          </a:stretch>
        </p:blipFill>
        <p:spPr>
          <a:xfrm>
            <a:off x="6508575" y="2286000"/>
            <a:ext cx="2333165" cy="3886200"/>
          </a:xfrm>
          <a:prstGeom prst="rect">
            <a:avLst/>
          </a:prstGeom>
        </p:spPr>
      </p:pic>
    </p:spTree>
    <p:extLst>
      <p:ext uri="{BB962C8B-B14F-4D97-AF65-F5344CB8AC3E}">
        <p14:creationId xmlns:p14="http://schemas.microsoft.com/office/powerpoint/2010/main" val="542956893"/>
      </p:ext>
    </p:extLst>
  </p:cSld>
  <p:clrMapOvr>
    <a:masterClrMapping/>
  </p:clrMapOvr>
  <p:transition>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PSK31</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312735" y="2280444"/>
            <a:ext cx="5993967" cy="2381250"/>
          </a:xfrm>
        </p:spPr>
        <p:txBody>
          <a:bodyPr/>
          <a:lstStyle/>
          <a:p>
            <a:pPr>
              <a:buFont typeface="Arial" panose="020B0604020202020204" pitchFamily="34" charset="0"/>
              <a:buChar char="•"/>
            </a:pPr>
            <a:r>
              <a:rPr lang="en-US" dirty="0"/>
              <a:t>Uses binary phase shift keying (BPSK)and a special code (</a:t>
            </a:r>
            <a:r>
              <a:rPr lang="en-US" dirty="0" err="1"/>
              <a:t>Varicode</a:t>
            </a:r>
            <a:r>
              <a:rPr lang="en-US" dirty="0"/>
              <a:t>) to achieve character rates similar to RTTY (50 wpm) in a much narrower bandwidth</a:t>
            </a:r>
          </a:p>
          <a:p>
            <a:pPr>
              <a:buFont typeface="Arial" panose="020B0604020202020204" pitchFamily="34" charset="0"/>
              <a:buChar char="•"/>
            </a:pPr>
            <a:r>
              <a:rPr lang="en-US" dirty="0"/>
              <a:t>Better error rate than RTTY on noisy channels</a:t>
            </a:r>
          </a:p>
          <a:p>
            <a:pPr>
              <a:buFont typeface="Arial" panose="020B0604020202020204" pitchFamily="34" charset="0"/>
              <a:buChar char="•"/>
            </a:pPr>
            <a:r>
              <a:rPr lang="en-US" dirty="0"/>
              <a:t>Lower RF power requirement</a:t>
            </a:r>
          </a:p>
        </p:txBody>
      </p:sp>
      <p:grpSp>
        <p:nvGrpSpPr>
          <p:cNvPr id="10" name="Group 9">
            <a:extLst>
              <a:ext uri="{FF2B5EF4-FFF2-40B4-BE49-F238E27FC236}">
                <a16:creationId xmlns:a16="http://schemas.microsoft.com/office/drawing/2014/main" id="{A35221A5-C738-4473-85DF-F7079E7D0A2D}"/>
              </a:ext>
            </a:extLst>
          </p:cNvPr>
          <p:cNvGrpSpPr>
            <a:grpSpLocks/>
          </p:cNvGrpSpPr>
          <p:nvPr/>
        </p:nvGrpSpPr>
        <p:grpSpPr bwMode="auto">
          <a:xfrm>
            <a:off x="762000" y="4751387"/>
            <a:ext cx="3962400" cy="1965325"/>
            <a:chOff x="4724280" y="4038479"/>
            <a:chExt cx="3962520" cy="1965241"/>
          </a:xfrm>
        </p:grpSpPr>
        <p:pic>
          <p:nvPicPr>
            <p:cNvPr id="11" name="Picture 7">
              <a:extLst>
                <a:ext uri="{FF2B5EF4-FFF2-40B4-BE49-F238E27FC236}">
                  <a16:creationId xmlns:a16="http://schemas.microsoft.com/office/drawing/2014/main" id="{C6E57C3D-FE14-4549-8697-CAB85DFB2E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280" y="4038479"/>
              <a:ext cx="3962520" cy="8769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Freeform: Shape 9">
              <a:extLst>
                <a:ext uri="{FF2B5EF4-FFF2-40B4-BE49-F238E27FC236}">
                  <a16:creationId xmlns:a16="http://schemas.microsoft.com/office/drawing/2014/main" id="{39AD2F50-8B2A-4836-A43B-077414B2EC65}"/>
                </a:ext>
              </a:extLst>
            </p:cNvPr>
            <p:cNvSpPr>
              <a:spLocks/>
            </p:cNvSpPr>
            <p:nvPr/>
          </p:nvSpPr>
          <p:spPr bwMode="auto">
            <a:xfrm>
              <a:off x="5029200" y="4953600"/>
              <a:ext cx="3254399" cy="1050120"/>
            </a:xfrm>
            <a:custGeom>
              <a:avLst/>
              <a:gdLst>
                <a:gd name="T0" fmla="*/ 1627200 w 21600"/>
                <a:gd name="T1" fmla="*/ 0 h 21600"/>
                <a:gd name="T2" fmla="*/ 3254399 w 21600"/>
                <a:gd name="T3" fmla="*/ 525060 h 21600"/>
                <a:gd name="T4" fmla="*/ 1627200 w 21600"/>
                <a:gd name="T5" fmla="*/ 1050120 h 21600"/>
                <a:gd name="T6" fmla="*/ 0 w 21600"/>
                <a:gd name="T7" fmla="*/ 525060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720" tIns="27360" rIns="54720" bIns="27360">
              <a:spAutoFit/>
            </a:bodyPr>
            <a:lstStyle>
              <a:lvl1pPr>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fontAlgn="base">
                <a:spcBef>
                  <a:spcPct val="0"/>
                </a:spcBef>
                <a:spcAft>
                  <a:spcPct val="0"/>
                </a:spcAft>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fontAlgn="base">
                <a:spcBef>
                  <a:spcPct val="0"/>
                </a:spcBef>
                <a:spcAft>
                  <a:spcPct val="0"/>
                </a:spcAft>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fontAlgn="base">
                <a:spcBef>
                  <a:spcPct val="0"/>
                </a:spcBef>
                <a:spcAft>
                  <a:spcPct val="0"/>
                </a:spcAft>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fontAlgn="base">
                <a:spcBef>
                  <a:spcPct val="0"/>
                </a:spcBef>
                <a:spcAft>
                  <a:spcPct val="0"/>
                </a:spcAft>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lnSpc>
                  <a:spcPct val="90000"/>
                </a:lnSpc>
                <a:spcBef>
                  <a:spcPts val="1063"/>
                </a:spcBef>
              </a:pPr>
              <a:r>
                <a:rPr lang="en-US" altLang="en-US" sz="1700">
                  <a:solidFill>
                    <a:srgbClr val="000000"/>
                  </a:solidFill>
                  <a:latin typeface="Times New Roman" panose="02020603050405020304" pitchFamily="18" charset="0"/>
                  <a:cs typeface="Lucida Sans Unicode" panose="020B0602030504020204" pitchFamily="34" charset="0"/>
                </a:rPr>
                <a:t>  0           0          1           0            0</a:t>
              </a:r>
            </a:p>
            <a:p>
              <a:pPr eaLnBrk="1" hangingPunct="1">
                <a:lnSpc>
                  <a:spcPct val="90000"/>
                </a:lnSpc>
                <a:spcBef>
                  <a:spcPts val="1063"/>
                </a:spcBef>
              </a:pPr>
              <a:r>
                <a:rPr lang="en-US" altLang="en-US" sz="1700">
                  <a:solidFill>
                    <a:srgbClr val="000000"/>
                  </a:solidFill>
                  <a:latin typeface="Times New Roman" panose="02020603050405020304" pitchFamily="18" charset="0"/>
                  <a:cs typeface="Lucida Sans Unicode" panose="020B0602030504020204" pitchFamily="34" charset="0"/>
                </a:rPr>
                <a:t>phase   phase    no        phase</a:t>
              </a:r>
            </a:p>
            <a:p>
              <a:pPr eaLnBrk="1" hangingPunct="1">
                <a:lnSpc>
                  <a:spcPct val="90000"/>
                </a:lnSpc>
                <a:spcBef>
                  <a:spcPts val="1063"/>
                </a:spcBef>
              </a:pPr>
              <a:endParaRPr lang="en-US" altLang="en-US" sz="1700">
                <a:solidFill>
                  <a:srgbClr val="000000"/>
                </a:solidFill>
                <a:latin typeface="Times New Roman" panose="02020603050405020304" pitchFamily="18" charset="0"/>
                <a:cs typeface="Lucida Sans Unicode" panose="020B0602030504020204" pitchFamily="34" charset="0"/>
              </a:endParaRPr>
            </a:p>
          </p:txBody>
        </p:sp>
        <p:sp>
          <p:nvSpPr>
            <p:cNvPr id="13" name="Freeform: Shape 10">
              <a:extLst>
                <a:ext uri="{FF2B5EF4-FFF2-40B4-BE49-F238E27FC236}">
                  <a16:creationId xmlns:a16="http://schemas.microsoft.com/office/drawing/2014/main" id="{2469629B-0B83-401F-9C2D-222BCA7FC004}"/>
                </a:ext>
              </a:extLst>
            </p:cNvPr>
            <p:cNvSpPr>
              <a:spLocks/>
            </p:cNvSpPr>
            <p:nvPr/>
          </p:nvSpPr>
          <p:spPr bwMode="auto">
            <a:xfrm>
              <a:off x="5029200" y="5487479"/>
              <a:ext cx="3119400" cy="314280"/>
            </a:xfrm>
            <a:custGeom>
              <a:avLst/>
              <a:gdLst>
                <a:gd name="T0" fmla="*/ 1559700 w 21600"/>
                <a:gd name="T1" fmla="*/ 0 h 21600"/>
                <a:gd name="T2" fmla="*/ 3119400 w 21600"/>
                <a:gd name="T3" fmla="*/ 157140 h 21600"/>
                <a:gd name="T4" fmla="*/ 1559700 w 21600"/>
                <a:gd name="T5" fmla="*/ 314280 h 21600"/>
                <a:gd name="T6" fmla="*/ 0 w 21600"/>
                <a:gd name="T7" fmla="*/ 157140 h 21600"/>
                <a:gd name="T8" fmla="*/ 17694720 60000 65536"/>
                <a:gd name="T9" fmla="*/ 0 60000 65536"/>
                <a:gd name="T10" fmla="*/ 5898240 60000 65536"/>
                <a:gd name="T11" fmla="*/ 1179648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4720" tIns="27360" rIns="54720" bIns="27360">
              <a:spAutoFit/>
            </a:bodyPr>
            <a:lstStyle>
              <a:lvl1pPr>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1pPr>
              <a:lvl2pPr marL="742950" indent="-285750">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2pPr>
              <a:lvl3pPr marL="1143000" indent="-228600">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3pPr>
              <a:lvl4pPr marL="1600200" indent="-228600">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4pPr>
              <a:lvl5pPr marL="2057400" indent="-228600">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5pPr>
              <a:lvl6pPr marL="2514600" indent="-228600" fontAlgn="base">
                <a:spcBef>
                  <a:spcPct val="0"/>
                </a:spcBef>
                <a:spcAft>
                  <a:spcPct val="0"/>
                </a:spcAft>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6pPr>
              <a:lvl7pPr marL="2971800" indent="-228600" fontAlgn="base">
                <a:spcBef>
                  <a:spcPct val="0"/>
                </a:spcBef>
                <a:spcAft>
                  <a:spcPct val="0"/>
                </a:spcAft>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7pPr>
              <a:lvl8pPr marL="3429000" indent="-228600" fontAlgn="base">
                <a:spcBef>
                  <a:spcPct val="0"/>
                </a:spcBef>
                <a:spcAft>
                  <a:spcPct val="0"/>
                </a:spcAft>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8pPr>
              <a:lvl9pPr marL="3886200" indent="-228600" fontAlgn="base">
                <a:spcBef>
                  <a:spcPct val="0"/>
                </a:spcBef>
                <a:spcAft>
                  <a:spcPct val="0"/>
                </a:spcAft>
                <a:tabLst>
                  <a:tab pos="0" algn="l"/>
                  <a:tab pos="457200" algn="l"/>
                  <a:tab pos="914400" algn="l"/>
                  <a:tab pos="1370013" algn="l"/>
                  <a:tab pos="1828800" algn="l"/>
                  <a:tab pos="2286000" algn="l"/>
                  <a:tab pos="2741613" algn="l"/>
                  <a:tab pos="3200400" algn="l"/>
                  <a:tab pos="3657600" algn="l"/>
                  <a:tab pos="4114800" algn="l"/>
                  <a:tab pos="4572000" algn="l"/>
                  <a:tab pos="5029200" algn="l"/>
                  <a:tab pos="5484813" algn="l"/>
                  <a:tab pos="5943600" algn="l"/>
                  <a:tab pos="6399213" algn="l"/>
                  <a:tab pos="6858000" algn="l"/>
                  <a:tab pos="7315200" algn="l"/>
                  <a:tab pos="7772400" algn="l"/>
                  <a:tab pos="8229600" algn="l"/>
                  <a:tab pos="8686800" algn="l"/>
                  <a:tab pos="9144000" algn="l"/>
                </a:tabLst>
                <a:defRPr>
                  <a:solidFill>
                    <a:schemeClr val="tx1"/>
                  </a:solidFill>
                  <a:latin typeface="Calibri" panose="020F0502020204030204" pitchFamily="34" charset="0"/>
                </a:defRPr>
              </a:lvl9pPr>
            </a:lstStyle>
            <a:p>
              <a:pPr eaLnBrk="1" hangingPunct="1">
                <a:lnSpc>
                  <a:spcPct val="90000"/>
                </a:lnSpc>
                <a:spcBef>
                  <a:spcPts val="425"/>
                </a:spcBef>
              </a:pPr>
              <a:r>
                <a:rPr lang="en-US" altLang="en-US" sz="1700">
                  <a:solidFill>
                    <a:srgbClr val="000000"/>
                  </a:solidFill>
                  <a:latin typeface="Times New Roman" panose="02020603050405020304" pitchFamily="18" charset="0"/>
                  <a:cs typeface="Lucida Sans Unicode" panose="020B0602030504020204" pitchFamily="34" charset="0"/>
                </a:rPr>
                <a:t>shift     shift      shift     shift</a:t>
              </a:r>
            </a:p>
          </p:txBody>
        </p:sp>
      </p:grpSp>
      <p:pic>
        <p:nvPicPr>
          <p:cNvPr id="5" name="Picture 4" descr="A blue and yellow line&#10;&#10;Description automatically generated with medium confidence">
            <a:hlinkClick r:id="rId4"/>
            <a:extLst>
              <a:ext uri="{FF2B5EF4-FFF2-40B4-BE49-F238E27FC236}">
                <a16:creationId xmlns:a16="http://schemas.microsoft.com/office/drawing/2014/main" id="{5EFFD9EC-814B-0F1A-DDF6-CD84BBCB79C2}"/>
              </a:ext>
            </a:extLst>
          </p:cNvPr>
          <p:cNvPicPr>
            <a:picLocks noChangeAspect="1"/>
          </p:cNvPicPr>
          <p:nvPr/>
        </p:nvPicPr>
        <p:blipFill>
          <a:blip r:embed="rId5"/>
          <a:stretch>
            <a:fillRect/>
          </a:stretch>
        </p:blipFill>
        <p:spPr>
          <a:xfrm>
            <a:off x="6527999" y="2352937"/>
            <a:ext cx="2359645" cy="4124063"/>
          </a:xfrm>
          <a:prstGeom prst="rect">
            <a:avLst/>
          </a:prstGeom>
        </p:spPr>
      </p:pic>
    </p:spTree>
    <p:extLst>
      <p:ext uri="{BB962C8B-B14F-4D97-AF65-F5344CB8AC3E}">
        <p14:creationId xmlns:p14="http://schemas.microsoft.com/office/powerpoint/2010/main" val="3018894193"/>
      </p:ext>
    </p:extLst>
  </p:cSld>
  <p:clrMapOvr>
    <a:masterClrMapping/>
  </p:clrMapOvr>
  <p:transition>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MT63</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304800" y="2209800"/>
            <a:ext cx="5715000" cy="3668712"/>
          </a:xfrm>
        </p:spPr>
        <p:txBody>
          <a:bodyPr/>
          <a:lstStyle/>
          <a:p>
            <a:pPr>
              <a:buFont typeface="Arial" panose="020B0604020202020204" pitchFamily="34" charset="0"/>
              <a:buChar char="•"/>
            </a:pPr>
            <a:r>
              <a:rPr lang="en-US" dirty="0"/>
              <a:t>Used on VHF/UHF by Amateur Radio Emergency Services organizations for message handling.</a:t>
            </a:r>
          </a:p>
          <a:p>
            <a:pPr>
              <a:buFont typeface="Arial" panose="020B0604020202020204" pitchFamily="34" charset="0"/>
              <a:buChar char="•"/>
            </a:pPr>
            <a:r>
              <a:rPr lang="en-US" dirty="0"/>
              <a:t>The mode provides Forward Error Correction (FEC) and 2 </a:t>
            </a:r>
            <a:r>
              <a:rPr lang="en-US" dirty="0" err="1"/>
              <a:t>Khz</a:t>
            </a:r>
            <a:r>
              <a:rPr lang="en-US" dirty="0"/>
              <a:t> of bandwidth providing transfer rates of 1 KB/minute.  </a:t>
            </a:r>
          </a:p>
          <a:p>
            <a:pPr>
              <a:buFont typeface="Arial" panose="020B0604020202020204" pitchFamily="34" charset="0"/>
              <a:buChar char="•"/>
            </a:pPr>
            <a:r>
              <a:rPr lang="en-US" dirty="0"/>
              <a:t>I know the transfer rate does not sound like much compared to a </a:t>
            </a:r>
            <a:r>
              <a:rPr lang="en-US" dirty="0" err="1"/>
              <a:t>WiFi</a:t>
            </a:r>
            <a:r>
              <a:rPr lang="en-US" dirty="0"/>
              <a:t> connection but at this rate on VHF/UHF frequencies using an omni-directional antenna depending on terrain, range goes from tens of miles to a hundred miles.</a:t>
            </a:r>
          </a:p>
        </p:txBody>
      </p:sp>
      <p:pic>
        <p:nvPicPr>
          <p:cNvPr id="5" name="Picture 4" descr="A close-up of a cell phone&#10;&#10;Description automatically generated">
            <a:hlinkClick r:id="rId3"/>
            <a:extLst>
              <a:ext uri="{FF2B5EF4-FFF2-40B4-BE49-F238E27FC236}">
                <a16:creationId xmlns:a16="http://schemas.microsoft.com/office/drawing/2014/main" id="{AA7D4739-6ACC-72C7-9B52-D927DAFE1D31}"/>
              </a:ext>
            </a:extLst>
          </p:cNvPr>
          <p:cNvPicPr>
            <a:picLocks noChangeAspect="1"/>
          </p:cNvPicPr>
          <p:nvPr/>
        </p:nvPicPr>
        <p:blipFill>
          <a:blip r:embed="rId4"/>
          <a:stretch>
            <a:fillRect/>
          </a:stretch>
        </p:blipFill>
        <p:spPr>
          <a:xfrm>
            <a:off x="6184490" y="2224548"/>
            <a:ext cx="2667000" cy="4447526"/>
          </a:xfrm>
          <a:prstGeom prst="rect">
            <a:avLst/>
          </a:prstGeom>
        </p:spPr>
      </p:pic>
    </p:spTree>
    <p:extLst>
      <p:ext uri="{BB962C8B-B14F-4D97-AF65-F5344CB8AC3E}">
        <p14:creationId xmlns:p14="http://schemas.microsoft.com/office/powerpoint/2010/main" val="1678722783"/>
      </p:ext>
    </p:extLst>
  </p:cSld>
  <p:clrMapOvr>
    <a:masterClrMapping/>
  </p:clrMapOvr>
  <p:transition>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a:xfrm>
            <a:off x="0" y="1123950"/>
            <a:ext cx="8912225" cy="912813"/>
          </a:xfrm>
        </p:spPr>
        <p:txBody>
          <a:bodyPr wrap="square" anchor="ctr">
            <a:normAutofit/>
          </a:bodyPr>
          <a:lstStyle/>
          <a:p>
            <a:r>
              <a:rPr lang="en-US" sz="3200" dirty="0">
                <a:solidFill>
                  <a:schemeClr val="bg1"/>
                </a:solidFill>
              </a:rPr>
              <a:t>FT8</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sz="half" idx="1"/>
          </p:nvPr>
        </p:nvSpPr>
        <p:spPr>
          <a:xfrm>
            <a:off x="457200" y="2133600"/>
            <a:ext cx="5791200" cy="3668712"/>
          </a:xfrm>
        </p:spPr>
        <p:txBody>
          <a:bodyPr wrap="square" anchor="t">
            <a:noAutofit/>
          </a:bodyPr>
          <a:lstStyle/>
          <a:p>
            <a:pPr>
              <a:lnSpc>
                <a:spcPct val="92000"/>
              </a:lnSpc>
              <a:buFont typeface="Arial" panose="020B0604020202020204" pitchFamily="34" charset="0"/>
              <a:buChar char="•"/>
            </a:pPr>
            <a:r>
              <a:rPr lang="en-US" sz="2000" dirty="0"/>
              <a:t>Popular for its ability to send signals despite challenging propagation conditions, high noise environments, low power operations (QRP), or even compromised antennas. </a:t>
            </a:r>
          </a:p>
          <a:p>
            <a:pPr>
              <a:lnSpc>
                <a:spcPct val="92000"/>
              </a:lnSpc>
              <a:buFont typeface="Arial" panose="020B0604020202020204" pitchFamily="34" charset="0"/>
              <a:buChar char="•"/>
            </a:pPr>
            <a:r>
              <a:rPr lang="en-US" sz="2000" dirty="0"/>
              <a:t>Transmits and receives only the bare essentials needed to make a contact in a semi-automated timed fashion.</a:t>
            </a:r>
          </a:p>
          <a:p>
            <a:pPr>
              <a:lnSpc>
                <a:spcPct val="92000"/>
              </a:lnSpc>
              <a:buFont typeface="Arial" panose="020B0604020202020204" pitchFamily="34" charset="0"/>
              <a:buChar char="•"/>
            </a:pPr>
            <a:r>
              <a:rPr lang="en-US" sz="2000" dirty="0"/>
              <a:t>Not a "keyboard-to-keyboard" (real-time chat) mode. </a:t>
            </a:r>
          </a:p>
        </p:txBody>
      </p:sp>
      <p:pic>
        <p:nvPicPr>
          <p:cNvPr id="5" name="Picture 4" descr="A red and blue lines&#10;&#10;Description automatically generated">
            <a:hlinkClick r:id="rId3"/>
            <a:extLst>
              <a:ext uri="{FF2B5EF4-FFF2-40B4-BE49-F238E27FC236}">
                <a16:creationId xmlns:a16="http://schemas.microsoft.com/office/drawing/2014/main" id="{D00432C0-120A-9E89-687C-52A7B287C869}"/>
              </a:ext>
            </a:extLst>
          </p:cNvPr>
          <p:cNvPicPr>
            <a:picLocks noChangeAspect="1"/>
          </p:cNvPicPr>
          <p:nvPr/>
        </p:nvPicPr>
        <p:blipFill>
          <a:blip r:embed="rId4"/>
          <a:stretch>
            <a:fillRect/>
          </a:stretch>
        </p:blipFill>
        <p:spPr>
          <a:xfrm>
            <a:off x="6714173" y="2286000"/>
            <a:ext cx="2201227" cy="3668712"/>
          </a:xfrm>
          <a:prstGeom prst="rect">
            <a:avLst/>
          </a:prstGeom>
          <a:noFill/>
        </p:spPr>
      </p:pic>
      <p:sp>
        <p:nvSpPr>
          <p:cNvPr id="10" name="Date Placeholder 4">
            <a:extLst>
              <a:ext uri="{FF2B5EF4-FFF2-40B4-BE49-F238E27FC236}">
                <a16:creationId xmlns:a16="http://schemas.microsoft.com/office/drawing/2014/main" id="{D7FD0DB6-249E-17DD-55A3-ACEA9C223AAE}"/>
              </a:ext>
            </a:extLst>
          </p:cNvPr>
          <p:cNvSpPr>
            <a:spLocks noGrp="1"/>
          </p:cNvSpPr>
          <p:nvPr>
            <p:ph type="dt" idx="10"/>
          </p:nvPr>
        </p:nvSpPr>
        <p:spPr>
          <a:xfrm>
            <a:off x="6580188" y="188913"/>
            <a:ext cx="2132012" cy="363537"/>
          </a:xfrm>
        </p:spPr>
        <p:txBody>
          <a:bodyPr/>
          <a:lstStyle/>
          <a:p>
            <a:pPr>
              <a:spcAft>
                <a:spcPts val="600"/>
              </a:spcAft>
            </a:pPr>
            <a:r>
              <a:rPr lang="en-US"/>
              <a:t>9/16/16</a:t>
            </a:r>
          </a:p>
        </p:txBody>
      </p:sp>
    </p:spTree>
    <p:extLst>
      <p:ext uri="{BB962C8B-B14F-4D97-AF65-F5344CB8AC3E}">
        <p14:creationId xmlns:p14="http://schemas.microsoft.com/office/powerpoint/2010/main" val="2236052233"/>
      </p:ext>
    </p:extLst>
  </p:cSld>
  <p:clrMapOvr>
    <a:masterClrMapping/>
  </p:clrMapOvr>
  <p:transition>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1" name="Rectangle 1"/>
          <p:cNvSpPr>
            <a:spLocks noGrp="1" noChangeArrowheads="1"/>
          </p:cNvSpPr>
          <p:nvPr>
            <p:ph type="title" idx="4294967295"/>
          </p:nvPr>
        </p:nvSpPr>
        <p:spPr>
          <a:xfrm>
            <a:off x="0" y="1123950"/>
            <a:ext cx="8913813" cy="914400"/>
          </a:xfrm>
          <a:ln/>
        </p:spPr>
        <p:txBody>
          <a:bodyPr/>
          <a:lstStyle/>
          <a:p>
            <a:pP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r>
              <a:rPr lang="en-US" sz="3600" dirty="0">
                <a:solidFill>
                  <a:srgbClr val="FFFFFF"/>
                </a:solidFill>
              </a:rPr>
              <a:t>Disclaimer </a:t>
            </a:r>
          </a:p>
        </p:txBody>
      </p:sp>
      <p:sp>
        <p:nvSpPr>
          <p:cNvPr id="10242" name="Text Box 2"/>
          <p:cNvSpPr txBox="1">
            <a:spLocks noChangeArrowheads="1"/>
          </p:cNvSpPr>
          <p:nvPr/>
        </p:nvSpPr>
        <p:spPr bwMode="auto">
          <a:xfrm>
            <a:off x="1114425" y="2595563"/>
            <a:ext cx="7754938" cy="36703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9pPr>
          </a:lstStyle>
          <a:p>
            <a:pPr marL="0" indent="0" fontAlgn="auto">
              <a:spcAft>
                <a:spcPts val="0"/>
              </a:spcAft>
              <a:buFont typeface="Arial" panose="020B0604020202020204" pitchFamily="34" charset="0"/>
              <a:buNone/>
              <a:defRPr/>
            </a:pPr>
            <a:r>
              <a:rPr lang="en-US" sz="2000" dirty="0">
                <a:latin typeface="+mn-lt"/>
              </a:rPr>
              <a:t>To perform any of the exercises within this workshop you either MUST have an FCC Technician Class license or greater </a:t>
            </a:r>
          </a:p>
          <a:p>
            <a:pPr marL="0" indent="0" fontAlgn="auto">
              <a:spcAft>
                <a:spcPts val="0"/>
              </a:spcAft>
              <a:buFont typeface="Arial" panose="020B0604020202020204" pitchFamily="34" charset="0"/>
              <a:buNone/>
              <a:defRPr/>
            </a:pPr>
            <a:endParaRPr lang="en-US" sz="2000" dirty="0">
              <a:latin typeface="+mn-lt"/>
            </a:endParaRPr>
          </a:p>
          <a:p>
            <a:pPr marL="0" indent="0" algn="ctr" fontAlgn="auto">
              <a:spcAft>
                <a:spcPts val="0"/>
              </a:spcAft>
              <a:buFont typeface="Arial" panose="020B0604020202020204" pitchFamily="34" charset="0"/>
              <a:buNone/>
              <a:defRPr/>
            </a:pPr>
            <a:r>
              <a:rPr lang="en-US" sz="2000" dirty="0">
                <a:latin typeface="+mn-lt"/>
              </a:rPr>
              <a:t>OR</a:t>
            </a:r>
          </a:p>
          <a:p>
            <a:pPr marL="0" indent="0" fontAlgn="auto">
              <a:spcAft>
                <a:spcPts val="0"/>
              </a:spcAft>
              <a:buFont typeface="Arial" panose="020B0604020202020204" pitchFamily="34" charset="0"/>
              <a:buNone/>
              <a:defRPr/>
            </a:pPr>
            <a:endParaRPr lang="en-US" sz="2000" dirty="0">
              <a:latin typeface="+mn-lt"/>
            </a:endParaRPr>
          </a:p>
          <a:p>
            <a:pPr marL="0" indent="0" fontAlgn="auto">
              <a:spcAft>
                <a:spcPts val="0"/>
              </a:spcAft>
              <a:buFont typeface="Arial" panose="020B0604020202020204" pitchFamily="34" charset="0"/>
              <a:buNone/>
              <a:defRPr/>
            </a:pPr>
            <a:r>
              <a:rPr lang="en-US" sz="2000" dirty="0">
                <a:latin typeface="+mn-lt"/>
              </a:rPr>
              <a:t>perform the exercises under the supervision of someone holding an FCC Technician Class license or greater agreeing to act as control operator.</a:t>
            </a:r>
            <a:endParaRPr lang="en-GB" sz="2000" dirty="0">
              <a:solidFill>
                <a:srgbClr val="595959"/>
              </a:solidFill>
              <a:latin typeface="+mn-lt"/>
              <a:ea typeface="ＭＳ Ｐゴシック"/>
            </a:endParaRPr>
          </a:p>
        </p:txBody>
      </p:sp>
    </p:spTree>
    <p:extLst>
      <p:ext uri="{BB962C8B-B14F-4D97-AF65-F5344CB8AC3E}">
        <p14:creationId xmlns:p14="http://schemas.microsoft.com/office/powerpoint/2010/main" val="2685386074"/>
      </p:ext>
    </p:extLst>
  </p:cSld>
  <p:clrMapOvr>
    <a:masterClrMapping/>
  </p:clrMapOvr>
  <p:transition>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a:xfrm>
            <a:off x="0" y="1123950"/>
            <a:ext cx="8912225" cy="912813"/>
          </a:xfrm>
        </p:spPr>
        <p:txBody>
          <a:bodyPr wrap="square" anchor="ctr">
            <a:normAutofit/>
          </a:bodyPr>
          <a:lstStyle/>
          <a:p>
            <a:r>
              <a:rPr lang="en-US" sz="3200" dirty="0">
                <a:solidFill>
                  <a:schemeClr val="bg1"/>
                </a:solidFill>
              </a:rPr>
              <a:t>FT8</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sz="half" idx="1"/>
          </p:nvPr>
        </p:nvSpPr>
        <p:spPr>
          <a:xfrm>
            <a:off x="457200" y="2133600"/>
            <a:ext cx="5791200" cy="3668712"/>
          </a:xfrm>
        </p:spPr>
        <p:txBody>
          <a:bodyPr wrap="square" anchor="t">
            <a:noAutofit/>
          </a:bodyPr>
          <a:lstStyle/>
          <a:p>
            <a:pPr>
              <a:lnSpc>
                <a:spcPct val="92000"/>
              </a:lnSpc>
              <a:buFont typeface="Arial" panose="020B0604020202020204" pitchFamily="34" charset="0"/>
              <a:buChar char="•"/>
            </a:pPr>
            <a:r>
              <a:rPr lang="en-US" sz="2000" dirty="0"/>
              <a:t>80M on 3.573 MHz</a:t>
            </a:r>
          </a:p>
          <a:p>
            <a:pPr>
              <a:lnSpc>
                <a:spcPct val="92000"/>
              </a:lnSpc>
              <a:buFont typeface="Arial" panose="020B0604020202020204" pitchFamily="34" charset="0"/>
              <a:buChar char="•"/>
            </a:pPr>
            <a:r>
              <a:rPr lang="en-US" sz="2000" dirty="0"/>
              <a:t>40M on 7.071 MHz and 7.074 MHz</a:t>
            </a:r>
          </a:p>
          <a:p>
            <a:pPr>
              <a:lnSpc>
                <a:spcPct val="92000"/>
              </a:lnSpc>
              <a:buFont typeface="Arial" panose="020B0604020202020204" pitchFamily="34" charset="0"/>
              <a:buChar char="•"/>
            </a:pPr>
            <a:r>
              <a:rPr lang="en-US" sz="2000" dirty="0"/>
              <a:t>30M on 10.136 MHz</a:t>
            </a:r>
          </a:p>
          <a:p>
            <a:pPr>
              <a:lnSpc>
                <a:spcPct val="92000"/>
              </a:lnSpc>
              <a:buFont typeface="Arial" panose="020B0604020202020204" pitchFamily="34" charset="0"/>
              <a:buChar char="•"/>
            </a:pPr>
            <a:r>
              <a:rPr lang="en-US" sz="2000" dirty="0"/>
              <a:t>20M on 14.074 MHz</a:t>
            </a:r>
          </a:p>
          <a:p>
            <a:pPr>
              <a:lnSpc>
                <a:spcPct val="92000"/>
              </a:lnSpc>
              <a:buFont typeface="Arial" panose="020B0604020202020204" pitchFamily="34" charset="0"/>
              <a:buChar char="•"/>
            </a:pPr>
            <a:r>
              <a:rPr lang="en-US" sz="2000" dirty="0"/>
              <a:t>17M on 18.1 MHz</a:t>
            </a:r>
          </a:p>
          <a:p>
            <a:pPr>
              <a:lnSpc>
                <a:spcPct val="92000"/>
              </a:lnSpc>
              <a:buFont typeface="Arial" panose="020B0604020202020204" pitchFamily="34" charset="0"/>
              <a:buChar char="•"/>
            </a:pPr>
            <a:r>
              <a:rPr lang="en-US" sz="2000" dirty="0"/>
              <a:t>6M on 50.313 MHz and 50.323 MHz</a:t>
            </a:r>
          </a:p>
          <a:p>
            <a:pPr>
              <a:lnSpc>
                <a:spcPct val="92000"/>
              </a:lnSpc>
              <a:buFont typeface="Arial" panose="020B0604020202020204" pitchFamily="34" charset="0"/>
              <a:buChar char="•"/>
            </a:pPr>
            <a:r>
              <a:rPr lang="en-US" sz="2000" dirty="0"/>
              <a:t>2M on144.174 MHz, </a:t>
            </a:r>
          </a:p>
          <a:p>
            <a:pPr>
              <a:lnSpc>
                <a:spcPct val="92000"/>
              </a:lnSpc>
              <a:buFont typeface="Arial" panose="020B0604020202020204" pitchFamily="34" charset="0"/>
              <a:buChar char="•"/>
            </a:pPr>
            <a:r>
              <a:rPr lang="en-US" sz="2000" dirty="0"/>
              <a:t>70cm on 432.061 MHz and 432.174 MHz</a:t>
            </a:r>
          </a:p>
        </p:txBody>
      </p:sp>
      <p:sp>
        <p:nvSpPr>
          <p:cNvPr id="10" name="Date Placeholder 4">
            <a:extLst>
              <a:ext uri="{FF2B5EF4-FFF2-40B4-BE49-F238E27FC236}">
                <a16:creationId xmlns:a16="http://schemas.microsoft.com/office/drawing/2014/main" id="{D7FD0DB6-249E-17DD-55A3-ACEA9C223AAE}"/>
              </a:ext>
            </a:extLst>
          </p:cNvPr>
          <p:cNvSpPr>
            <a:spLocks noGrp="1"/>
          </p:cNvSpPr>
          <p:nvPr>
            <p:ph type="dt" idx="10"/>
          </p:nvPr>
        </p:nvSpPr>
        <p:spPr>
          <a:xfrm>
            <a:off x="6580188" y="188913"/>
            <a:ext cx="2132012" cy="363537"/>
          </a:xfrm>
        </p:spPr>
        <p:txBody>
          <a:bodyPr/>
          <a:lstStyle/>
          <a:p>
            <a:pPr>
              <a:spcAft>
                <a:spcPts val="600"/>
              </a:spcAft>
            </a:pPr>
            <a:r>
              <a:rPr lang="en-US"/>
              <a:t>9/16/16</a:t>
            </a:r>
          </a:p>
        </p:txBody>
      </p:sp>
      <p:pic>
        <p:nvPicPr>
          <p:cNvPr id="4" name="FT8 Recording 40M">
            <a:hlinkClick r:id="" action="ppaction://media"/>
            <a:extLst>
              <a:ext uri="{FF2B5EF4-FFF2-40B4-BE49-F238E27FC236}">
                <a16:creationId xmlns:a16="http://schemas.microsoft.com/office/drawing/2014/main" id="{48DDA35A-7179-2F2C-1D34-254126B887C3}"/>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6318967" y="2133600"/>
            <a:ext cx="2590800" cy="4146260"/>
          </a:xfrm>
          <a:prstGeom prst="rect">
            <a:avLst/>
          </a:prstGeom>
        </p:spPr>
      </p:pic>
    </p:spTree>
    <p:extLst>
      <p:ext uri="{BB962C8B-B14F-4D97-AF65-F5344CB8AC3E}">
        <p14:creationId xmlns:p14="http://schemas.microsoft.com/office/powerpoint/2010/main" val="3795324066"/>
      </p:ext>
    </p:extLst>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2047"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What about &lt;INSERT MODE HERE&gt;</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1114425" y="2595563"/>
            <a:ext cx="7797800" cy="3668712"/>
          </a:xfrm>
        </p:spPr>
        <p:txBody>
          <a:bodyPr/>
          <a:lstStyle/>
          <a:p>
            <a:pPr>
              <a:buFont typeface="Arial" panose="020B0604020202020204" pitchFamily="34" charset="0"/>
              <a:buChar char="•"/>
            </a:pPr>
            <a:r>
              <a:rPr lang="en-US" dirty="0"/>
              <a:t>Did I say this was an introductory workshop</a:t>
            </a:r>
          </a:p>
          <a:p>
            <a:pPr>
              <a:buFont typeface="Arial" panose="020B0604020202020204" pitchFamily="34" charset="0"/>
              <a:buChar char="•"/>
            </a:pPr>
            <a:r>
              <a:rPr lang="en-US" dirty="0"/>
              <a:t>Learning digital mode fundamentals is best when referencing established modes and understand the attributes that contribute to their longevity.</a:t>
            </a:r>
          </a:p>
          <a:p>
            <a:pPr>
              <a:buFont typeface="Arial" panose="020B0604020202020204" pitchFamily="34" charset="0"/>
              <a:buChar char="•"/>
            </a:pPr>
            <a:r>
              <a:rPr lang="en-US" dirty="0"/>
              <a:t>No matter what protocol comes along, you have an understanding of its fundamentals.</a:t>
            </a:r>
          </a:p>
        </p:txBody>
      </p:sp>
    </p:spTree>
    <p:extLst>
      <p:ext uri="{BB962C8B-B14F-4D97-AF65-F5344CB8AC3E}">
        <p14:creationId xmlns:p14="http://schemas.microsoft.com/office/powerpoint/2010/main" val="838304116"/>
      </p:ext>
    </p:extLst>
  </p:cSld>
  <p:clrMapOvr>
    <a:masterClrMapping/>
  </p:clrMapOvr>
  <p:transition>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Caveats</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1114425" y="2595563"/>
            <a:ext cx="7797800" cy="3668712"/>
          </a:xfrm>
        </p:spPr>
        <p:txBody>
          <a:bodyPr/>
          <a:lstStyle/>
          <a:p>
            <a:pPr>
              <a:buFont typeface="Arial" panose="020B0604020202020204" pitchFamily="34" charset="0"/>
              <a:buChar char="•"/>
            </a:pPr>
            <a:r>
              <a:rPr lang="en-US" dirty="0"/>
              <a:t>When using AFSK for digital modes so sound levels will be CRITICAL</a:t>
            </a:r>
          </a:p>
          <a:p>
            <a:pPr>
              <a:buFont typeface="Arial" panose="020B0604020202020204" pitchFamily="34" charset="0"/>
              <a:buChar char="•"/>
            </a:pPr>
            <a:r>
              <a:rPr lang="en-US" dirty="0"/>
              <a:t>Using the VHF/UHF spectrum and low power eliminates band conditions as a variable to be considered in lab exercises.</a:t>
            </a:r>
          </a:p>
          <a:p>
            <a:pPr>
              <a:buFont typeface="Arial" panose="020B0604020202020204" pitchFamily="34" charset="0"/>
              <a:buChar char="•"/>
            </a:pPr>
            <a:r>
              <a:rPr lang="en-US" dirty="0"/>
              <a:t>When using FM, we will be subject to a phenomenon known as the capture effect ,which will interfere with our ability to show how multiple signals simultaneously share a frequency as done on HF with SSB.</a:t>
            </a:r>
          </a:p>
        </p:txBody>
      </p:sp>
    </p:spTree>
    <p:extLst>
      <p:ext uri="{BB962C8B-B14F-4D97-AF65-F5344CB8AC3E}">
        <p14:creationId xmlns:p14="http://schemas.microsoft.com/office/powerpoint/2010/main" val="2488444431"/>
      </p:ext>
    </p:extLst>
  </p:cSld>
  <p:clrMapOvr>
    <a:masterClrMapping/>
  </p:clrMapOvr>
  <p:transition>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Labs</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1114425" y="2595563"/>
            <a:ext cx="7797800" cy="3668712"/>
          </a:xfrm>
        </p:spPr>
        <p:txBody>
          <a:bodyPr/>
          <a:lstStyle/>
          <a:p>
            <a:pPr marL="457200" indent="-457200">
              <a:buFont typeface="+mj-lt"/>
              <a:buAutoNum type="arabicPeriod"/>
            </a:pPr>
            <a:r>
              <a:rPr lang="en-US" dirty="0"/>
              <a:t>Setup and functional test of the </a:t>
            </a:r>
            <a:r>
              <a:rPr lang="en-US" dirty="0" err="1"/>
              <a:t>Baofeng</a:t>
            </a:r>
            <a:r>
              <a:rPr lang="en-US" dirty="0"/>
              <a:t> UV-5R radio</a:t>
            </a:r>
          </a:p>
          <a:p>
            <a:pPr marL="457200" indent="-457200">
              <a:buFont typeface="+mj-lt"/>
              <a:buAutoNum type="arabicPeriod"/>
            </a:pPr>
            <a:r>
              <a:rPr lang="en-US" dirty="0"/>
              <a:t>Setting up the USB Audio</a:t>
            </a:r>
          </a:p>
          <a:p>
            <a:pPr marL="457200" indent="-457200">
              <a:buFont typeface="+mj-lt"/>
              <a:buAutoNum type="arabicPeriod"/>
            </a:pPr>
            <a:r>
              <a:rPr lang="en-US" dirty="0"/>
              <a:t>Setup Digital modes software</a:t>
            </a:r>
          </a:p>
          <a:p>
            <a:pPr marL="457200" indent="-457200">
              <a:buFont typeface="+mj-lt"/>
              <a:buAutoNum type="arabicPeriod"/>
            </a:pPr>
            <a:r>
              <a:rPr lang="en-US" dirty="0"/>
              <a:t>Making your First Contact</a:t>
            </a:r>
          </a:p>
          <a:p>
            <a:pPr marL="457200" indent="-457200">
              <a:buFont typeface="+mj-lt"/>
              <a:buAutoNum type="arabicPeriod"/>
            </a:pPr>
            <a:r>
              <a:rPr lang="en-US" dirty="0"/>
              <a:t>Experimentation</a:t>
            </a:r>
          </a:p>
          <a:p>
            <a:pPr marL="457200" indent="-457200">
              <a:buFont typeface="+mj-lt"/>
              <a:buAutoNum type="arabicPeriod"/>
            </a:pPr>
            <a:endParaRPr lang="en-US" dirty="0"/>
          </a:p>
        </p:txBody>
      </p:sp>
    </p:spTree>
    <p:extLst>
      <p:ext uri="{BB962C8B-B14F-4D97-AF65-F5344CB8AC3E}">
        <p14:creationId xmlns:p14="http://schemas.microsoft.com/office/powerpoint/2010/main" val="2050316681"/>
      </p:ext>
    </p:extLst>
  </p:cSld>
  <p:clrMapOvr>
    <a:masterClrMapping/>
  </p:clrMapOvr>
  <p:transition>
    <p:wipe/>
  </p:transition>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Lab 1: Setting up the Radio</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1114425" y="2595563"/>
            <a:ext cx="7797800" cy="3668712"/>
          </a:xfrm>
        </p:spPr>
        <p:txBody>
          <a:bodyPr/>
          <a:lstStyle/>
          <a:p>
            <a:pPr>
              <a:buFont typeface="Arial" panose="020B0604020202020204" pitchFamily="34" charset="0"/>
              <a:buChar char="•"/>
            </a:pPr>
            <a:r>
              <a:rPr lang="en-US" dirty="0"/>
              <a:t>Setup and functional test of the </a:t>
            </a:r>
            <a:r>
              <a:rPr lang="en-US" dirty="0" err="1"/>
              <a:t>Baofeng</a:t>
            </a:r>
            <a:r>
              <a:rPr lang="en-US" dirty="0"/>
              <a:t> UV-5R radio.</a:t>
            </a:r>
          </a:p>
        </p:txBody>
      </p:sp>
    </p:spTree>
    <p:extLst>
      <p:ext uri="{BB962C8B-B14F-4D97-AF65-F5344CB8AC3E}">
        <p14:creationId xmlns:p14="http://schemas.microsoft.com/office/powerpoint/2010/main" val="930975417"/>
      </p:ext>
    </p:extLst>
  </p:cSld>
  <p:clrMapOvr>
    <a:masterClrMapping/>
  </p:clrMapOvr>
  <p:transition>
    <p:wipe/>
  </p:transition>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Lab 2: Setting up the USB Audio</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1114425" y="2595563"/>
            <a:ext cx="7797800" cy="3668712"/>
          </a:xfrm>
        </p:spPr>
        <p:txBody>
          <a:bodyPr/>
          <a:lstStyle/>
          <a:p>
            <a:pPr>
              <a:buFont typeface="Arial" panose="020B0604020202020204" pitchFamily="34" charset="0"/>
              <a:buChar char="•"/>
            </a:pPr>
            <a:r>
              <a:rPr lang="en-US" dirty="0"/>
              <a:t>Setup and functional test of external USB sound device.</a:t>
            </a:r>
          </a:p>
          <a:p>
            <a:pPr>
              <a:buFont typeface="Arial" panose="020B0604020202020204" pitchFamily="34" charset="0"/>
              <a:buChar char="•"/>
            </a:pPr>
            <a:r>
              <a:rPr lang="en-US" dirty="0"/>
              <a:t>Remember for many OS the MASTER level needs to be set as well.</a:t>
            </a:r>
          </a:p>
        </p:txBody>
      </p:sp>
    </p:spTree>
    <p:extLst>
      <p:ext uri="{BB962C8B-B14F-4D97-AF65-F5344CB8AC3E}">
        <p14:creationId xmlns:p14="http://schemas.microsoft.com/office/powerpoint/2010/main" val="1378798503"/>
      </p:ext>
    </p:extLst>
  </p:cSld>
  <p:clrMapOvr>
    <a:masterClrMapping/>
  </p:clrMapOvr>
  <p:transition>
    <p:wipe/>
  </p:transition>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Lab 3: Set </a:t>
            </a:r>
            <a:r>
              <a:rPr lang="en-US" sz="3200">
                <a:solidFill>
                  <a:schemeClr val="bg1"/>
                </a:solidFill>
              </a:rPr>
              <a:t>up Digital </a:t>
            </a:r>
            <a:r>
              <a:rPr lang="en-US" sz="3200" dirty="0">
                <a:solidFill>
                  <a:schemeClr val="bg1"/>
                </a:solidFill>
              </a:rPr>
              <a:t>Mode Software</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1114425" y="2595563"/>
            <a:ext cx="7797800" cy="3668712"/>
          </a:xfrm>
        </p:spPr>
        <p:txBody>
          <a:bodyPr/>
          <a:lstStyle/>
          <a:p>
            <a:pPr>
              <a:buFont typeface="Arial" panose="020B0604020202020204" pitchFamily="34" charset="0"/>
              <a:buChar char="•"/>
            </a:pPr>
            <a:r>
              <a:rPr lang="en-US" dirty="0"/>
              <a:t>Installation and setup of the digital mode software.</a:t>
            </a:r>
          </a:p>
        </p:txBody>
      </p:sp>
    </p:spTree>
    <p:extLst>
      <p:ext uri="{BB962C8B-B14F-4D97-AF65-F5344CB8AC3E}">
        <p14:creationId xmlns:p14="http://schemas.microsoft.com/office/powerpoint/2010/main" val="3264084473"/>
      </p:ext>
    </p:extLst>
  </p:cSld>
  <p:clrMapOvr>
    <a:masterClrMapping/>
  </p:clrMapOvr>
  <p:transition>
    <p:wipe/>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Lab 4: First Contact</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1114425" y="2595563"/>
            <a:ext cx="7797800" cy="3668712"/>
          </a:xfrm>
        </p:spPr>
        <p:txBody>
          <a:bodyPr/>
          <a:lstStyle/>
          <a:p>
            <a:pPr>
              <a:buFont typeface="Arial" panose="020B0604020202020204" pitchFamily="34" charset="0"/>
              <a:buChar char="•"/>
            </a:pPr>
            <a:r>
              <a:rPr lang="en-US" dirty="0"/>
              <a:t>Keep checking Audio Levels.</a:t>
            </a:r>
          </a:p>
          <a:p>
            <a:pPr>
              <a:buFont typeface="Arial" panose="020B0604020202020204" pitchFamily="34" charset="0"/>
              <a:buChar char="•"/>
            </a:pPr>
            <a:r>
              <a:rPr lang="en-US" dirty="0"/>
              <a:t>Frequencies we use in class</a:t>
            </a:r>
          </a:p>
          <a:p>
            <a:pPr lvl="1">
              <a:buFont typeface="Arial" panose="020B0604020202020204" pitchFamily="34" charset="0"/>
              <a:buChar char="•"/>
            </a:pPr>
            <a:r>
              <a:rPr lang="en-US" dirty="0"/>
              <a:t>CHAN1</a:t>
            </a:r>
          </a:p>
          <a:p>
            <a:pPr lvl="1">
              <a:buFont typeface="Arial" panose="020B0604020202020204" pitchFamily="34" charset="0"/>
              <a:buChar char="•"/>
            </a:pPr>
            <a:r>
              <a:rPr lang="en-US" dirty="0"/>
              <a:t>CHAN2</a:t>
            </a:r>
          </a:p>
          <a:p>
            <a:pPr lvl="1">
              <a:buFont typeface="Arial" panose="020B0604020202020204" pitchFamily="34" charset="0"/>
              <a:buChar char="•"/>
            </a:pPr>
            <a:r>
              <a:rPr lang="en-US" dirty="0"/>
              <a:t>CHAN3</a:t>
            </a:r>
          </a:p>
          <a:p>
            <a:pPr lvl="1">
              <a:buFont typeface="Arial" panose="020B0604020202020204" pitchFamily="34" charset="0"/>
              <a:buChar char="•"/>
            </a:pPr>
            <a:r>
              <a:rPr lang="en-US" dirty="0"/>
              <a:t>CHAN4</a:t>
            </a:r>
          </a:p>
        </p:txBody>
      </p:sp>
    </p:spTree>
    <p:extLst>
      <p:ext uri="{BB962C8B-B14F-4D97-AF65-F5344CB8AC3E}">
        <p14:creationId xmlns:p14="http://schemas.microsoft.com/office/powerpoint/2010/main" val="3707746021"/>
      </p:ext>
    </p:extLst>
  </p:cSld>
  <p:clrMapOvr>
    <a:masterClrMapping/>
  </p:clrMapOvr>
  <p:transition>
    <p:wipe/>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Lab 5: Experimentation</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a:xfrm>
            <a:off x="1114425" y="2595563"/>
            <a:ext cx="7797800" cy="3668712"/>
          </a:xfrm>
        </p:spPr>
        <p:txBody>
          <a:bodyPr/>
          <a:lstStyle/>
          <a:p>
            <a:pPr>
              <a:buFont typeface="Arial" panose="020B0604020202020204" pitchFamily="34" charset="0"/>
              <a:buChar char="•"/>
            </a:pPr>
            <a:r>
              <a:rPr lang="en-US" dirty="0"/>
              <a:t>Get familiar with various digital modes understanding their strengths and weaknesses.</a:t>
            </a:r>
          </a:p>
        </p:txBody>
      </p:sp>
    </p:spTree>
    <p:extLst>
      <p:ext uri="{BB962C8B-B14F-4D97-AF65-F5344CB8AC3E}">
        <p14:creationId xmlns:p14="http://schemas.microsoft.com/office/powerpoint/2010/main" val="3026068783"/>
      </p:ext>
    </p:extLst>
  </p:cSld>
  <p:clrMapOvr>
    <a:masterClrMapping/>
  </p:clrMapOvr>
  <p:transition>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431CA7D5-1107-4821-82A1-998F02756C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a:extLst>
              <a:ext uri="{FF2B5EF4-FFF2-40B4-BE49-F238E27FC236}">
                <a16:creationId xmlns:a16="http://schemas.microsoft.com/office/drawing/2014/main" id="{0F216EA1-6159-4DD4-AB1E-82574A1294E3}"/>
              </a:ext>
            </a:extLst>
          </p:cNvPr>
          <p:cNvSpPr>
            <a:spLocks noGrp="1"/>
          </p:cNvSpPr>
          <p:nvPr>
            <p:ph type="title"/>
          </p:nvPr>
        </p:nvSpPr>
        <p:spPr/>
        <p:txBody>
          <a:bodyPr/>
          <a:lstStyle/>
          <a:p>
            <a:r>
              <a:rPr lang="en-US" sz="2800" dirty="0">
                <a:solidFill>
                  <a:schemeClr val="bg1"/>
                </a:solidFill>
              </a:rPr>
              <a:t>Thank you !</a:t>
            </a:r>
          </a:p>
        </p:txBody>
      </p:sp>
    </p:spTree>
    <p:extLst>
      <p:ext uri="{BB962C8B-B14F-4D97-AF65-F5344CB8AC3E}">
        <p14:creationId xmlns:p14="http://schemas.microsoft.com/office/powerpoint/2010/main" val="562752300"/>
      </p:ext>
    </p:extLst>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1" name="Rectangle 1"/>
          <p:cNvSpPr>
            <a:spLocks noGrp="1" noChangeArrowheads="1"/>
          </p:cNvSpPr>
          <p:nvPr>
            <p:ph type="title" idx="4294967295"/>
          </p:nvPr>
        </p:nvSpPr>
        <p:spPr>
          <a:xfrm>
            <a:off x="0" y="1123950"/>
            <a:ext cx="8913813" cy="914400"/>
          </a:xfrm>
          <a:ln/>
        </p:spPr>
        <p:txBody>
          <a:bodyPr/>
          <a:lstStyle/>
          <a:p>
            <a:pP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r>
              <a:rPr lang="en-US" sz="3600" dirty="0">
                <a:solidFill>
                  <a:srgbClr val="FFFFFF"/>
                </a:solidFill>
              </a:rPr>
              <a:t>Disclaimer (2)</a:t>
            </a:r>
          </a:p>
        </p:txBody>
      </p:sp>
      <p:sp>
        <p:nvSpPr>
          <p:cNvPr id="10242" name="Text Box 2"/>
          <p:cNvSpPr txBox="1">
            <a:spLocks noChangeArrowheads="1"/>
          </p:cNvSpPr>
          <p:nvPr/>
        </p:nvSpPr>
        <p:spPr bwMode="auto">
          <a:xfrm>
            <a:off x="1114425" y="2595563"/>
            <a:ext cx="7754938" cy="36703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9pPr>
          </a:lstStyle>
          <a:p>
            <a:pPr fontAlgn="auto">
              <a:spcAft>
                <a:spcPts val="0"/>
              </a:spcAft>
              <a:buFont typeface="Arial" panose="020B0604020202020204" pitchFamily="34" charset="0"/>
              <a:buChar char="•"/>
              <a:defRPr/>
            </a:pPr>
            <a:r>
              <a:rPr lang="en-US" sz="2000" dirty="0">
                <a:latin typeface="+mn-lt"/>
              </a:rPr>
              <a:t>Workshop attendees are required to have the pre-requisite hardware listed in the workshop. Please pair up with </a:t>
            </a:r>
            <a:r>
              <a:rPr lang="en-US" sz="2000" dirty="0" err="1">
                <a:latin typeface="+mn-lt"/>
              </a:rPr>
              <a:t>thos</a:t>
            </a:r>
            <a:r>
              <a:rPr lang="en-US" sz="2000" dirty="0">
                <a:latin typeface="+mn-lt"/>
              </a:rPr>
              <a:t> who may not have kit.</a:t>
            </a:r>
          </a:p>
        </p:txBody>
      </p:sp>
    </p:spTree>
    <p:extLst>
      <p:ext uri="{BB962C8B-B14F-4D97-AF65-F5344CB8AC3E}">
        <p14:creationId xmlns:p14="http://schemas.microsoft.com/office/powerpoint/2010/main" val="1864311903"/>
      </p:ext>
    </p:extLst>
  </p:cSld>
  <p:clrMapOvr>
    <a:masterClrMapping/>
  </p:clrMapOvr>
  <p:transition>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1" name="Rectangle 1"/>
          <p:cNvSpPr>
            <a:spLocks noGrp="1" noChangeArrowheads="1"/>
          </p:cNvSpPr>
          <p:nvPr>
            <p:ph type="title" idx="4294967295"/>
          </p:nvPr>
        </p:nvSpPr>
        <p:spPr>
          <a:xfrm>
            <a:off x="0" y="1123950"/>
            <a:ext cx="8913813" cy="914400"/>
          </a:xfrm>
          <a:ln/>
        </p:spPr>
        <p:txBody>
          <a:bodyPr/>
          <a:lstStyle/>
          <a:p>
            <a:pP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Lst>
            </a:pPr>
            <a:r>
              <a:rPr lang="en-US" sz="3600" dirty="0">
                <a:solidFill>
                  <a:srgbClr val="FFFFFF"/>
                </a:solidFill>
              </a:rPr>
              <a:t>Disclaimer (3)</a:t>
            </a:r>
          </a:p>
        </p:txBody>
      </p:sp>
      <p:sp>
        <p:nvSpPr>
          <p:cNvPr id="10242" name="Text Box 2"/>
          <p:cNvSpPr txBox="1">
            <a:spLocks noChangeArrowheads="1"/>
          </p:cNvSpPr>
          <p:nvPr/>
        </p:nvSpPr>
        <p:spPr bwMode="auto">
          <a:xfrm>
            <a:off x="1114425" y="2595563"/>
            <a:ext cx="7754938" cy="36703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2900" indent="-341313">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1pPr>
            <a:lvl2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2pPr>
            <a:lvl3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3pPr>
            <a:lvl4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4pPr>
            <a:lvl5pPr>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Lst>
              <a:defRPr>
                <a:solidFill>
                  <a:srgbClr val="000000"/>
                </a:solidFill>
                <a:latin typeface="Arial" charset="0"/>
                <a:ea typeface="ＭＳ Ｐゴシック" charset="0"/>
                <a:cs typeface="Droid Sans Fallback" charset="0"/>
              </a:defRPr>
            </a:lvl9pPr>
          </a:lstStyle>
          <a:p>
            <a:pPr fontAlgn="auto">
              <a:spcAft>
                <a:spcPts val="0"/>
              </a:spcAft>
              <a:buFont typeface="Arial" panose="020B0604020202020204" pitchFamily="34" charset="0"/>
              <a:buChar char="•"/>
              <a:defRPr/>
            </a:pPr>
            <a:r>
              <a:rPr lang="en-US" sz="2000" dirty="0">
                <a:latin typeface="+mn-lt"/>
              </a:rPr>
              <a:t>Material provided does not present itself as an authoritative guide on the topic of Digital Modes and is an introductory only</a:t>
            </a:r>
          </a:p>
          <a:p>
            <a:pPr fontAlgn="auto">
              <a:spcAft>
                <a:spcPts val="0"/>
              </a:spcAft>
              <a:buFont typeface="Arial" panose="020B0604020202020204" pitchFamily="34" charset="0"/>
              <a:buChar char="•"/>
              <a:defRPr/>
            </a:pPr>
            <a:endParaRPr lang="en-US" sz="2000" dirty="0">
              <a:latin typeface="+mn-lt"/>
            </a:endParaRPr>
          </a:p>
          <a:p>
            <a:pPr fontAlgn="auto">
              <a:spcAft>
                <a:spcPts val="0"/>
              </a:spcAft>
              <a:buFont typeface="Arial" panose="020B0604020202020204" pitchFamily="34" charset="0"/>
              <a:buChar char="•"/>
              <a:defRPr/>
            </a:pPr>
            <a:r>
              <a:rPr lang="en-US" sz="2000" dirty="0">
                <a:latin typeface="+mn-lt"/>
              </a:rPr>
              <a:t>In some cases, we take the most expedient route in conveying an idea at the sacrifice of some technical detail to avoid confusion.</a:t>
            </a:r>
          </a:p>
          <a:p>
            <a:pPr fontAlgn="auto">
              <a:spcAft>
                <a:spcPts val="0"/>
              </a:spcAft>
              <a:buFont typeface="Arial" panose="020B0604020202020204" pitchFamily="34" charset="0"/>
              <a:buChar char="•"/>
              <a:defRPr/>
            </a:pPr>
            <a:endParaRPr lang="en-US" sz="2000" dirty="0">
              <a:latin typeface="+mn-lt"/>
            </a:endParaRPr>
          </a:p>
          <a:p>
            <a:pPr fontAlgn="auto">
              <a:spcAft>
                <a:spcPts val="0"/>
              </a:spcAft>
              <a:buFont typeface="Arial" panose="020B0604020202020204" pitchFamily="34" charset="0"/>
              <a:buChar char="•"/>
              <a:defRPr/>
            </a:pPr>
            <a:r>
              <a:rPr lang="en-US" sz="2000" dirty="0">
                <a:latin typeface="+mn-lt"/>
              </a:rPr>
              <a:t>The workshop is structured to provide a path of least resistance to quickly experience Digital Modes and inspire your interest in Amateur Radio.</a:t>
            </a:r>
            <a:endParaRPr lang="en-GB" sz="1600" dirty="0">
              <a:solidFill>
                <a:srgbClr val="595959"/>
              </a:solidFill>
              <a:latin typeface="+mn-lt"/>
              <a:ea typeface="ＭＳ Ｐゴシック"/>
            </a:endParaRPr>
          </a:p>
        </p:txBody>
      </p:sp>
    </p:spTree>
    <p:extLst>
      <p:ext uri="{BB962C8B-B14F-4D97-AF65-F5344CB8AC3E}">
        <p14:creationId xmlns:p14="http://schemas.microsoft.com/office/powerpoint/2010/main" val="1436054581"/>
      </p:ext>
    </p:extLst>
  </p:cSld>
  <p:clrMapOvr>
    <a:masterClrMapping/>
  </p:clrMapOvr>
  <p:transition>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216EA1-6159-4DD4-AB1E-82574A1294E3}"/>
              </a:ext>
            </a:extLst>
          </p:cNvPr>
          <p:cNvSpPr>
            <a:spLocks noGrp="1"/>
          </p:cNvSpPr>
          <p:nvPr>
            <p:ph type="title"/>
          </p:nvPr>
        </p:nvSpPr>
        <p:spPr>
          <a:xfrm>
            <a:off x="0" y="2819400"/>
            <a:ext cx="8912225" cy="912813"/>
          </a:xfrm>
        </p:spPr>
        <p:txBody>
          <a:bodyPr/>
          <a:lstStyle/>
          <a:p>
            <a:r>
              <a:rPr lang="en-US" sz="2800" dirty="0">
                <a:solidFill>
                  <a:schemeClr val="bg1"/>
                </a:solidFill>
              </a:rPr>
              <a:t>Onward . . .</a:t>
            </a:r>
          </a:p>
        </p:txBody>
      </p:sp>
    </p:spTree>
    <p:extLst>
      <p:ext uri="{BB962C8B-B14F-4D97-AF65-F5344CB8AC3E}">
        <p14:creationId xmlns:p14="http://schemas.microsoft.com/office/powerpoint/2010/main" val="2140816632"/>
      </p:ext>
    </p:extLst>
  </p:cSld>
  <p:clrMapOvr>
    <a:masterClrMapping/>
  </p:clrMapOvr>
  <p:transition>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97FE3-6FFF-4926-975C-88A82C1AAD20}"/>
              </a:ext>
            </a:extLst>
          </p:cNvPr>
          <p:cNvSpPr>
            <a:spLocks noGrp="1"/>
          </p:cNvSpPr>
          <p:nvPr>
            <p:ph type="title"/>
          </p:nvPr>
        </p:nvSpPr>
        <p:spPr/>
        <p:txBody>
          <a:bodyPr/>
          <a:lstStyle/>
          <a:p>
            <a:r>
              <a:rPr lang="en-US" sz="3200" dirty="0">
                <a:solidFill>
                  <a:schemeClr val="bg1"/>
                </a:solidFill>
              </a:rPr>
              <a:t>Overview of Amateur Radio</a:t>
            </a:r>
          </a:p>
        </p:txBody>
      </p:sp>
      <p:sp>
        <p:nvSpPr>
          <p:cNvPr id="3" name="Content Placeholder 2">
            <a:extLst>
              <a:ext uri="{FF2B5EF4-FFF2-40B4-BE49-F238E27FC236}">
                <a16:creationId xmlns:a16="http://schemas.microsoft.com/office/drawing/2014/main" id="{AF1633AF-D785-4B36-9D29-B37DAD52CF75}"/>
              </a:ext>
            </a:extLst>
          </p:cNvPr>
          <p:cNvSpPr>
            <a:spLocks noGrp="1"/>
          </p:cNvSpPr>
          <p:nvPr>
            <p:ph idx="1"/>
          </p:nvPr>
        </p:nvSpPr>
        <p:spPr/>
        <p:txBody>
          <a:bodyPr/>
          <a:lstStyle/>
          <a:p>
            <a:r>
              <a:rPr lang="en-US" dirty="0"/>
              <a:t>• Popular hobby and service that brings people, electronics and communication together</a:t>
            </a:r>
          </a:p>
          <a:p>
            <a:r>
              <a:rPr lang="en-US" dirty="0"/>
              <a:t>• Uses radio frequencies designated for</a:t>
            </a:r>
            <a:r>
              <a:rPr lang="en-US" u="sng" dirty="0"/>
              <a:t> licensed amateur radio operators </a:t>
            </a:r>
            <a:r>
              <a:rPr lang="en-US" dirty="0"/>
              <a:t>for </a:t>
            </a:r>
            <a:r>
              <a:rPr lang="en-US" u="sng" dirty="0"/>
              <a:t>non-commercial </a:t>
            </a:r>
            <a:r>
              <a:rPr lang="en-US" dirty="0"/>
              <a:t>exchange of messages, wireless experimentation, self-training, private recreation, contesting, and emergency communications</a:t>
            </a:r>
          </a:p>
          <a:p>
            <a:r>
              <a:rPr lang="en-US" dirty="0"/>
              <a:t>• Encryption is not generally permitted</a:t>
            </a:r>
          </a:p>
          <a:p>
            <a:r>
              <a:rPr lang="en-US" dirty="0"/>
              <a:t>• Is the only hobby governed by international treaty</a:t>
            </a:r>
          </a:p>
        </p:txBody>
      </p:sp>
    </p:spTree>
    <p:extLst>
      <p:ext uri="{BB962C8B-B14F-4D97-AF65-F5344CB8AC3E}">
        <p14:creationId xmlns:p14="http://schemas.microsoft.com/office/powerpoint/2010/main" val="3320192911"/>
      </p:ext>
    </p:extLst>
  </p:cSld>
  <p:clrMapOvr>
    <a:masterClrMapping/>
  </p:clrMapOvr>
  <p:transition>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380EFA9-5217-469C-9AA9-08F82E027FEC}"/>
              </a:ext>
            </a:extLst>
          </p:cNvPr>
          <p:cNvSpPr>
            <a:spLocks noGrp="1"/>
          </p:cNvSpPr>
          <p:nvPr>
            <p:ph type="title"/>
          </p:nvPr>
        </p:nvSpPr>
        <p:spPr>
          <a:xfrm>
            <a:off x="31342" y="304800"/>
            <a:ext cx="9112658" cy="912813"/>
          </a:xfrm>
        </p:spPr>
        <p:txBody>
          <a:bodyPr/>
          <a:lstStyle/>
          <a:p>
            <a:r>
              <a:rPr lang="en-US" sz="2800" dirty="0">
                <a:solidFill>
                  <a:schemeClr val="bg1"/>
                </a:solidFill>
              </a:rPr>
              <a:t>US Technician Class  VHF/UHF Privileges</a:t>
            </a:r>
          </a:p>
        </p:txBody>
      </p:sp>
      <p:pic>
        <p:nvPicPr>
          <p:cNvPr id="5" name="Picture 4">
            <a:extLst>
              <a:ext uri="{FF2B5EF4-FFF2-40B4-BE49-F238E27FC236}">
                <a16:creationId xmlns:a16="http://schemas.microsoft.com/office/drawing/2014/main" id="{EE2AE88E-29FA-4395-A38A-C85493C4C7E3}"/>
              </a:ext>
            </a:extLst>
          </p:cNvPr>
          <p:cNvPicPr>
            <a:picLocks noChangeAspect="1"/>
          </p:cNvPicPr>
          <p:nvPr/>
        </p:nvPicPr>
        <p:blipFill>
          <a:blip r:embed="rId3"/>
          <a:stretch>
            <a:fillRect/>
          </a:stretch>
        </p:blipFill>
        <p:spPr>
          <a:xfrm>
            <a:off x="1143000" y="1333500"/>
            <a:ext cx="7367406" cy="5277574"/>
          </a:xfrm>
          <a:prstGeom prst="rect">
            <a:avLst/>
          </a:prstGeom>
        </p:spPr>
      </p:pic>
    </p:spTree>
    <p:extLst>
      <p:ext uri="{BB962C8B-B14F-4D97-AF65-F5344CB8AC3E}">
        <p14:creationId xmlns:p14="http://schemas.microsoft.com/office/powerpoint/2010/main" val="664479933"/>
      </p:ext>
    </p:extLst>
  </p:cSld>
  <p:clrMapOvr>
    <a:masterClrMapping/>
  </p:clrMapOvr>
  <p:transition>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380EFA9-5217-469C-9AA9-08F82E027FEC}"/>
              </a:ext>
            </a:extLst>
          </p:cNvPr>
          <p:cNvSpPr>
            <a:spLocks noGrp="1"/>
          </p:cNvSpPr>
          <p:nvPr>
            <p:ph type="title"/>
          </p:nvPr>
        </p:nvSpPr>
        <p:spPr>
          <a:xfrm>
            <a:off x="31342" y="304800"/>
            <a:ext cx="8912225" cy="912813"/>
          </a:xfrm>
        </p:spPr>
        <p:txBody>
          <a:bodyPr/>
          <a:lstStyle/>
          <a:p>
            <a:r>
              <a:rPr lang="en-US" sz="3200" dirty="0">
                <a:solidFill>
                  <a:schemeClr val="bg1"/>
                </a:solidFill>
              </a:rPr>
              <a:t>2 Meter Band Plan</a:t>
            </a:r>
          </a:p>
        </p:txBody>
      </p:sp>
      <p:pic>
        <p:nvPicPr>
          <p:cNvPr id="2" name="Picture 1">
            <a:extLst>
              <a:ext uri="{FF2B5EF4-FFF2-40B4-BE49-F238E27FC236}">
                <a16:creationId xmlns:a16="http://schemas.microsoft.com/office/drawing/2014/main" id="{5F46608B-52BF-419C-A9D4-DCC3474F0246}"/>
              </a:ext>
            </a:extLst>
          </p:cNvPr>
          <p:cNvPicPr>
            <a:picLocks noChangeAspect="1"/>
          </p:cNvPicPr>
          <p:nvPr/>
        </p:nvPicPr>
        <p:blipFill>
          <a:blip r:embed="rId3"/>
          <a:stretch>
            <a:fillRect/>
          </a:stretch>
        </p:blipFill>
        <p:spPr>
          <a:xfrm>
            <a:off x="2590800" y="1270506"/>
            <a:ext cx="3446623" cy="5587494"/>
          </a:xfrm>
          <a:prstGeom prst="rect">
            <a:avLst/>
          </a:prstGeom>
        </p:spPr>
      </p:pic>
    </p:spTree>
    <p:extLst>
      <p:ext uri="{BB962C8B-B14F-4D97-AF65-F5344CB8AC3E}">
        <p14:creationId xmlns:p14="http://schemas.microsoft.com/office/powerpoint/2010/main" val="1362998828"/>
      </p:ext>
    </p:extLst>
  </p:cSld>
  <p:clrMapOvr>
    <a:masterClrMapping/>
  </p:clrMapOvr>
  <p:transition>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380EFA9-5217-469C-9AA9-08F82E027FEC}"/>
              </a:ext>
            </a:extLst>
          </p:cNvPr>
          <p:cNvSpPr>
            <a:spLocks noGrp="1"/>
          </p:cNvSpPr>
          <p:nvPr>
            <p:ph type="title"/>
          </p:nvPr>
        </p:nvSpPr>
        <p:spPr>
          <a:xfrm>
            <a:off x="31342" y="304800"/>
            <a:ext cx="8912225" cy="912813"/>
          </a:xfrm>
        </p:spPr>
        <p:txBody>
          <a:bodyPr/>
          <a:lstStyle/>
          <a:p>
            <a:r>
              <a:rPr lang="en-US" sz="3200" dirty="0">
                <a:solidFill>
                  <a:schemeClr val="bg1"/>
                </a:solidFill>
              </a:rPr>
              <a:t>Modulation</a:t>
            </a:r>
          </a:p>
        </p:txBody>
      </p:sp>
      <p:pic>
        <p:nvPicPr>
          <p:cNvPr id="3" name="Picture 2">
            <a:extLst>
              <a:ext uri="{FF2B5EF4-FFF2-40B4-BE49-F238E27FC236}">
                <a16:creationId xmlns:a16="http://schemas.microsoft.com/office/drawing/2014/main" id="{3C2FE33F-40F4-49D9-8BB2-E8C70EE6482B}"/>
              </a:ext>
            </a:extLst>
          </p:cNvPr>
          <p:cNvPicPr>
            <a:picLocks noChangeAspect="1"/>
          </p:cNvPicPr>
          <p:nvPr/>
        </p:nvPicPr>
        <p:blipFill>
          <a:blip r:embed="rId3"/>
          <a:stretch>
            <a:fillRect/>
          </a:stretch>
        </p:blipFill>
        <p:spPr>
          <a:xfrm>
            <a:off x="2057400" y="1524000"/>
            <a:ext cx="5156010" cy="3994074"/>
          </a:xfrm>
          <a:prstGeom prst="rect">
            <a:avLst/>
          </a:prstGeom>
        </p:spPr>
      </p:pic>
    </p:spTree>
    <p:extLst>
      <p:ext uri="{BB962C8B-B14F-4D97-AF65-F5344CB8AC3E}">
        <p14:creationId xmlns:p14="http://schemas.microsoft.com/office/powerpoint/2010/main" val="1614944183"/>
      </p:ext>
    </p:extLst>
  </p:cSld>
  <p:clrMapOvr>
    <a:masterClrMapping/>
  </p:clrMapOvr>
  <p:transition>
    <p:wipe/>
  </p:transition>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entury Gothic"/>
        <a:ea typeface="ＭＳ Ｐゴシック"/>
        <a:cs typeface="Droid Sans Fallback"/>
      </a:majorFont>
      <a:minorFont>
        <a:latin typeface="Century Gothic"/>
        <a:ea typeface="ＭＳ Ｐゴシック"/>
        <a:cs typeface="Droid Sans Fallback"/>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effectLst/>
            <a:latin typeface="Arial" charset="0"/>
            <a:ea typeface="ＭＳ Ｐゴシック" charset="0"/>
            <a:cs typeface="Droid Sans Fallback"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effectLst/>
            <a:latin typeface="Arial" charset="0"/>
            <a:ea typeface="ＭＳ Ｐゴシック" charset="0"/>
            <a:cs typeface="Droid Sans Fallback"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entury Gothic"/>
        <a:ea typeface="ＭＳ Ｐゴシック"/>
        <a:cs typeface="Droid Sans Fallback"/>
      </a:majorFont>
      <a:minorFont>
        <a:latin typeface="Century Gothic"/>
        <a:ea typeface="ＭＳ Ｐゴシック"/>
        <a:cs typeface="Droid Sans Fallback"/>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effectLst/>
            <a:latin typeface="Arial" charset="0"/>
            <a:ea typeface="ＭＳ Ｐゴシック" charset="0"/>
            <a:cs typeface="Droid Sans Fallback"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1800" b="0" i="0" u="none" strike="noStrike" cap="none" normalizeH="0" baseline="0">
            <a:ln>
              <a:noFill/>
            </a:ln>
            <a:effectLst/>
            <a:latin typeface="Arial" charset="0"/>
            <a:ea typeface="ＭＳ Ｐゴシック" charset="0"/>
            <a:cs typeface="Droid Sans Fallback"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Perception.thmx</Template>
  <TotalTime>4427</TotalTime>
  <Words>2643</Words>
  <Application>Microsoft Office PowerPoint</Application>
  <PresentationFormat>On-screen Show (4:3)</PresentationFormat>
  <Paragraphs>219</Paragraphs>
  <Slides>29</Slides>
  <Notes>27</Notes>
  <HiddenSlides>8</HiddenSlides>
  <MMClips>1</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29</vt:i4>
      </vt:variant>
    </vt:vector>
  </HeadingPairs>
  <TitlesOfParts>
    <vt:vector size="34" baseType="lpstr">
      <vt:lpstr>Arial</vt:lpstr>
      <vt:lpstr>Century Gothic</vt:lpstr>
      <vt:lpstr>Times New Roman</vt:lpstr>
      <vt:lpstr>Office Theme</vt:lpstr>
      <vt:lpstr>Office Theme</vt:lpstr>
      <vt:lpstr>Using Amateur Radio Digital Modes</vt:lpstr>
      <vt:lpstr>Disclaimer </vt:lpstr>
      <vt:lpstr>Disclaimer (2)</vt:lpstr>
      <vt:lpstr>Disclaimer (3)</vt:lpstr>
      <vt:lpstr>Onward . . .</vt:lpstr>
      <vt:lpstr>Overview of Amateur Radio</vt:lpstr>
      <vt:lpstr>US Technician Class  VHF/UHF Privileges</vt:lpstr>
      <vt:lpstr>2 Meter Band Plan</vt:lpstr>
      <vt:lpstr>Modulation</vt:lpstr>
      <vt:lpstr>Bandwidth</vt:lpstr>
      <vt:lpstr>Bandwidth (2)</vt:lpstr>
      <vt:lpstr>Modulation &amp; Bandwidth Visual</vt:lpstr>
      <vt:lpstr>Performance</vt:lpstr>
      <vt:lpstr>Digital Modes</vt:lpstr>
      <vt:lpstr>CW and Modulated CW (MCW)</vt:lpstr>
      <vt:lpstr>Radioteletype (RTTY)</vt:lpstr>
      <vt:lpstr>PSK31</vt:lpstr>
      <vt:lpstr>MT63</vt:lpstr>
      <vt:lpstr>FT8</vt:lpstr>
      <vt:lpstr>FT8</vt:lpstr>
      <vt:lpstr>What about &lt;INSERT MODE HERE&gt;</vt:lpstr>
      <vt:lpstr>Caveats</vt:lpstr>
      <vt:lpstr>Labs</vt:lpstr>
      <vt:lpstr>Lab 1: Setting up the Radio</vt:lpstr>
      <vt:lpstr>Lab 2: Setting up the USB Audio</vt:lpstr>
      <vt:lpstr>Lab 3: Set up Digital Mode Software</vt:lpstr>
      <vt:lpstr>Lab 4: First Contact</vt:lpstr>
      <vt:lpstr>Lab 5: Experimentation</vt:lpstr>
      <vt:lpstr>Thank you !</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joe cupano</dc:creator>
  <cp:keywords/>
  <dc:description/>
  <cp:lastModifiedBy>Joe Cupano</cp:lastModifiedBy>
  <cp:revision>250</cp:revision>
  <cp:lastPrinted>1601-01-01T00:00:00Z</cp:lastPrinted>
  <dcterms:created xsi:type="dcterms:W3CDTF">2016-08-31T12:11:06Z</dcterms:created>
  <dcterms:modified xsi:type="dcterms:W3CDTF">2024-07-14T02:11:08Z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vt:i4>
  </property>
  <property fmtid="{D5CDD505-2E9C-101B-9397-08002B2CF9AE}" pid="8" name="PresentationFormat">
    <vt:lpwstr>On-screen Show (4:3)</vt:lpwstr>
  </property>
  <property fmtid="{D5CDD505-2E9C-101B-9397-08002B2CF9AE}" pid="9" name="ScaleCrop">
    <vt:bool>false</vt:bool>
  </property>
  <property fmtid="{D5CDD505-2E9C-101B-9397-08002B2CF9AE}" pid="10" name="ShareDoc">
    <vt:bool>false</vt:bool>
  </property>
  <property fmtid="{D5CDD505-2E9C-101B-9397-08002B2CF9AE}" pid="11" name="Slides">
    <vt:i4>11</vt:i4>
  </property>
  <property fmtid="{D5CDD505-2E9C-101B-9397-08002B2CF9AE}" pid="12" name="MSIP_Label_d06d8d79-7fc7-4327-aa66-d51802cd2ab2_Enabled">
    <vt:lpwstr>true</vt:lpwstr>
  </property>
  <property fmtid="{D5CDD505-2E9C-101B-9397-08002B2CF9AE}" pid="13" name="MSIP_Label_d06d8d79-7fc7-4327-aa66-d51802cd2ab2_SetDate">
    <vt:lpwstr>2024-07-08T15:40:16Z</vt:lpwstr>
  </property>
  <property fmtid="{D5CDD505-2E9C-101B-9397-08002B2CF9AE}" pid="14" name="MSIP_Label_d06d8d79-7fc7-4327-aa66-d51802cd2ab2_Method">
    <vt:lpwstr>Privileged</vt:lpwstr>
  </property>
  <property fmtid="{D5CDD505-2E9C-101B-9397-08002B2CF9AE}" pid="15" name="MSIP_Label_d06d8d79-7fc7-4327-aa66-d51802cd2ab2_Name">
    <vt:lpwstr>Public</vt:lpwstr>
  </property>
  <property fmtid="{D5CDD505-2E9C-101B-9397-08002B2CF9AE}" pid="16" name="MSIP_Label_d06d8d79-7fc7-4327-aa66-d51802cd2ab2_SiteId">
    <vt:lpwstr>e3cf3c98-a978-465f-8254-9d541eeea73c</vt:lpwstr>
  </property>
  <property fmtid="{D5CDD505-2E9C-101B-9397-08002B2CF9AE}" pid="17" name="MSIP_Label_d06d8d79-7fc7-4327-aa66-d51802cd2ab2_ActionId">
    <vt:lpwstr>71d123c9-a192-40ca-ad53-f7b490fdd648</vt:lpwstr>
  </property>
  <property fmtid="{D5CDD505-2E9C-101B-9397-08002B2CF9AE}" pid="18" name="MSIP_Label_d06d8d79-7fc7-4327-aa66-d51802cd2ab2_ContentBits">
    <vt:lpwstr>2</vt:lpwstr>
  </property>
  <property fmtid="{D5CDD505-2E9C-101B-9397-08002B2CF9AE}" pid="19" name="ClassificationContentMarkingFooterLocations">
    <vt:lpwstr>Office Theme:3\Office Theme:3</vt:lpwstr>
  </property>
  <property fmtid="{D5CDD505-2E9C-101B-9397-08002B2CF9AE}" pid="20" name="ClassificationContentMarkingFooterText">
    <vt:lpwstr>Sensitivity Label: Public</vt:lpwstr>
  </property>
</Properties>
</file>